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93" r:id="rId1"/>
  </p:sldMasterIdLst>
  <p:notesMasterIdLst>
    <p:notesMasterId r:id="rId25"/>
  </p:notesMasterIdLst>
  <p:sldIdLst>
    <p:sldId id="256" r:id="rId2"/>
    <p:sldId id="324" r:id="rId3"/>
    <p:sldId id="293" r:id="rId4"/>
    <p:sldId id="329" r:id="rId5"/>
    <p:sldId id="325" r:id="rId6"/>
    <p:sldId id="330" r:id="rId7"/>
    <p:sldId id="331" r:id="rId8"/>
    <p:sldId id="332" r:id="rId9"/>
    <p:sldId id="334" r:id="rId10"/>
    <p:sldId id="333" r:id="rId11"/>
    <p:sldId id="348" r:id="rId12"/>
    <p:sldId id="335" r:id="rId13"/>
    <p:sldId id="336" r:id="rId14"/>
    <p:sldId id="337" r:id="rId15"/>
    <p:sldId id="338" r:id="rId16"/>
    <p:sldId id="339" r:id="rId17"/>
    <p:sldId id="340" r:id="rId18"/>
    <p:sldId id="341" r:id="rId19"/>
    <p:sldId id="342" r:id="rId20"/>
    <p:sldId id="344" r:id="rId21"/>
    <p:sldId id="345" r:id="rId22"/>
    <p:sldId id="346" r:id="rId23"/>
    <p:sldId id="347" r:id="rId2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F4FF"/>
    <a:srgbClr val="323232"/>
    <a:srgbClr val="643CA0"/>
    <a:srgbClr val="F0AA00"/>
    <a:srgbClr val="0068B6"/>
    <a:srgbClr val="0043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210" autoAdjust="0"/>
    <p:restoredTop sz="94660"/>
  </p:normalViewPr>
  <p:slideViewPr>
    <p:cSldViewPr snapToGrid="0">
      <p:cViewPr>
        <p:scale>
          <a:sx n="100" d="100"/>
          <a:sy n="100" d="100"/>
        </p:scale>
        <p:origin x="1440" y="34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126" d="100"/>
          <a:sy n="126" d="100"/>
        </p:scale>
        <p:origin x="4912" y="6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F52E0A-64F8-4993-AEA9-9DEF4EB0E9F9}" type="datetimeFigureOut">
              <a:rPr kumimoji="1" lang="ja-JP" altLang="en-US" smtClean="0"/>
              <a:t>2025/1/31</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3E1EE4-0BD7-425E-AEC2-F12CB5ABE526}" type="slidenum">
              <a:rPr kumimoji="1" lang="ja-JP" altLang="en-US" smtClean="0"/>
              <a:t>‹#›</a:t>
            </a:fld>
            <a:endParaRPr kumimoji="1" lang="ja-JP" altLang="en-US"/>
          </a:p>
        </p:txBody>
      </p:sp>
    </p:spTree>
    <p:extLst>
      <p:ext uri="{BB962C8B-B14F-4D97-AF65-F5344CB8AC3E}">
        <p14:creationId xmlns:p14="http://schemas.microsoft.com/office/powerpoint/2010/main" val="277664315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7CCB0E6-30E1-6B51-B49D-5146DD1EB437}"/>
              </a:ext>
            </a:extLst>
          </p:cNvPr>
          <p:cNvSpPr>
            <a:spLocks noGrp="1"/>
          </p:cNvSpPr>
          <p:nvPr>
            <p:ph type="ctrTitle"/>
          </p:nvPr>
        </p:nvSpPr>
        <p:spPr>
          <a:xfrm>
            <a:off x="1524000" y="1122363"/>
            <a:ext cx="9144000" cy="2387600"/>
          </a:xfrm>
        </p:spPr>
        <p:txBody>
          <a:bodyPr anchor="b"/>
          <a:lstStyle>
            <a:lvl1pPr algn="ctr">
              <a:defRPr sz="6000">
                <a:solidFill>
                  <a:schemeClr val="tx2">
                    <a:lumMod val="75000"/>
                    <a:lumOff val="25000"/>
                  </a:schemeClr>
                </a:solidFill>
              </a:defRPr>
            </a:lvl1pPr>
          </a:lstStyle>
          <a:p>
            <a:r>
              <a:rPr kumimoji="1" lang="ja-JP" altLang="en-US"/>
              <a:t>マスター タイトルの書式設定</a:t>
            </a:r>
          </a:p>
        </p:txBody>
      </p:sp>
      <p:sp>
        <p:nvSpPr>
          <p:cNvPr id="3" name="字幕 2">
            <a:extLst>
              <a:ext uri="{FF2B5EF4-FFF2-40B4-BE49-F238E27FC236}">
                <a16:creationId xmlns:a16="http://schemas.microsoft.com/office/drawing/2014/main" id="{39027AD9-9A77-C3B7-97B8-0CF21BCD856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5782F065-89FF-3459-2B07-74320F6ABDFE}"/>
              </a:ext>
            </a:extLst>
          </p:cNvPr>
          <p:cNvSpPr>
            <a:spLocks noGrp="1"/>
          </p:cNvSpPr>
          <p:nvPr>
            <p:ph type="dt" sz="half" idx="10"/>
          </p:nvPr>
        </p:nvSpPr>
        <p:spPr/>
        <p:txBody>
          <a:bodyPr/>
          <a:lstStyle/>
          <a:p>
            <a:fld id="{E9902D1C-2A9C-4C72-B121-CF1386024E1F}" type="datetime1">
              <a:rPr kumimoji="1" lang="ja-JP" altLang="en-US" smtClean="0"/>
              <a:t>2025/1/31</a:t>
            </a:fld>
            <a:endParaRPr kumimoji="1" lang="ja-JP" altLang="en-US"/>
          </a:p>
        </p:txBody>
      </p:sp>
      <p:sp>
        <p:nvSpPr>
          <p:cNvPr id="5" name="フッター プレースホルダー 4">
            <a:extLst>
              <a:ext uri="{FF2B5EF4-FFF2-40B4-BE49-F238E27FC236}">
                <a16:creationId xmlns:a16="http://schemas.microsoft.com/office/drawing/2014/main" id="{2585AB8F-D72E-F943-0AA3-2BAAEF7059E7}"/>
              </a:ext>
            </a:extLst>
          </p:cNvPr>
          <p:cNvSpPr>
            <a:spLocks noGrp="1"/>
          </p:cNvSpPr>
          <p:nvPr>
            <p:ph type="ftr" sz="quarter" idx="11"/>
          </p:nvPr>
        </p:nvSpPr>
        <p:spPr/>
        <p:txBody>
          <a:bodyPr/>
          <a:lstStyle/>
          <a:p>
            <a:r>
              <a:rPr lang="en-US" altLang="ja-JP" dirty="0"/>
              <a:t>© AT TOKYO Corporation. All rights reserved.</a:t>
            </a:r>
          </a:p>
        </p:txBody>
      </p:sp>
      <p:sp>
        <p:nvSpPr>
          <p:cNvPr id="6" name="スライド番号プレースホルダー 5">
            <a:extLst>
              <a:ext uri="{FF2B5EF4-FFF2-40B4-BE49-F238E27FC236}">
                <a16:creationId xmlns:a16="http://schemas.microsoft.com/office/drawing/2014/main" id="{CBC5DC95-EFC1-082C-ACB7-A3FD2B3918DA}"/>
              </a:ext>
            </a:extLst>
          </p:cNvPr>
          <p:cNvSpPr>
            <a:spLocks noGrp="1"/>
          </p:cNvSpPr>
          <p:nvPr>
            <p:ph type="sldNum" sz="quarter" idx="12"/>
          </p:nvPr>
        </p:nvSpPr>
        <p:spPr/>
        <p:txBody>
          <a:bodyPr/>
          <a:lstStyle/>
          <a:p>
            <a:fld id="{8F8C9DF4-5A3D-4548-B172-2B0679BF37A3}" type="slidenum">
              <a:rPr kumimoji="1" lang="ja-JP" altLang="en-US" smtClean="0"/>
              <a:t>‹#›</a:t>
            </a:fld>
            <a:endParaRPr kumimoji="1" lang="ja-JP" altLang="en-US"/>
          </a:p>
        </p:txBody>
      </p:sp>
    </p:spTree>
    <p:extLst>
      <p:ext uri="{BB962C8B-B14F-4D97-AF65-F5344CB8AC3E}">
        <p14:creationId xmlns:p14="http://schemas.microsoft.com/office/powerpoint/2010/main" val="26788058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44F59E-0492-C554-065F-243DD847E72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BFBEC400-D1FE-520B-FF96-39409803BD2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6EC9F21F-53C3-655E-5BD0-965412C0898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AD7144E7-4D62-554B-1D1B-9922A32A9072}"/>
              </a:ext>
            </a:extLst>
          </p:cNvPr>
          <p:cNvSpPr>
            <a:spLocks noGrp="1"/>
          </p:cNvSpPr>
          <p:nvPr>
            <p:ph type="dt" sz="half" idx="10"/>
          </p:nvPr>
        </p:nvSpPr>
        <p:spPr/>
        <p:txBody>
          <a:bodyPr/>
          <a:lstStyle/>
          <a:p>
            <a:fld id="{EAF64EB3-0CBE-4513-81D7-FB8BB96FDC23}" type="datetime1">
              <a:rPr kumimoji="1" lang="ja-JP" altLang="en-US" smtClean="0"/>
              <a:t>2025/1/31</a:t>
            </a:fld>
            <a:endParaRPr kumimoji="1" lang="ja-JP" altLang="en-US"/>
          </a:p>
        </p:txBody>
      </p:sp>
      <p:sp>
        <p:nvSpPr>
          <p:cNvPr id="6" name="フッター プレースホルダー 5">
            <a:extLst>
              <a:ext uri="{FF2B5EF4-FFF2-40B4-BE49-F238E27FC236}">
                <a16:creationId xmlns:a16="http://schemas.microsoft.com/office/drawing/2014/main" id="{1B6196B2-7E4D-A6A1-53DA-8619D635F71E}"/>
              </a:ext>
            </a:extLst>
          </p:cNvPr>
          <p:cNvSpPr>
            <a:spLocks noGrp="1"/>
          </p:cNvSpPr>
          <p:nvPr>
            <p:ph type="ftr" sz="quarter" idx="11"/>
          </p:nvPr>
        </p:nvSpPr>
        <p:spPr/>
        <p:txBody>
          <a:bodyPr/>
          <a:lstStyle/>
          <a:p>
            <a:r>
              <a:rPr kumimoji="1" lang="en-US" altLang="ja-JP"/>
              <a:t>© AT TOKYO Corporation. All rights reserved.</a:t>
            </a:r>
            <a:endParaRPr kumimoji="1" lang="ja-JP" altLang="en-US"/>
          </a:p>
        </p:txBody>
      </p:sp>
      <p:sp>
        <p:nvSpPr>
          <p:cNvPr id="7" name="スライド番号プレースホルダー 6">
            <a:extLst>
              <a:ext uri="{FF2B5EF4-FFF2-40B4-BE49-F238E27FC236}">
                <a16:creationId xmlns:a16="http://schemas.microsoft.com/office/drawing/2014/main" id="{EA213531-273D-6308-CBC0-97DA2BACE9E0}"/>
              </a:ext>
            </a:extLst>
          </p:cNvPr>
          <p:cNvSpPr>
            <a:spLocks noGrp="1"/>
          </p:cNvSpPr>
          <p:nvPr>
            <p:ph type="sldNum" sz="quarter" idx="12"/>
          </p:nvPr>
        </p:nvSpPr>
        <p:spPr/>
        <p:txBody>
          <a:bodyPr/>
          <a:lstStyle/>
          <a:p>
            <a:fld id="{8F8C9DF4-5A3D-4548-B172-2B0679BF37A3}" type="slidenum">
              <a:rPr kumimoji="1" lang="ja-JP" altLang="en-US" smtClean="0"/>
              <a:t>‹#›</a:t>
            </a:fld>
            <a:endParaRPr kumimoji="1" lang="ja-JP" altLang="en-US"/>
          </a:p>
        </p:txBody>
      </p:sp>
    </p:spTree>
    <p:extLst>
      <p:ext uri="{BB962C8B-B14F-4D97-AF65-F5344CB8AC3E}">
        <p14:creationId xmlns:p14="http://schemas.microsoft.com/office/powerpoint/2010/main" val="3977384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A7630CF-3D80-2793-9F30-2C70D3E2DF6F}"/>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29ABAD8-F999-8F1C-172D-BFB8772BC0F9}"/>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AB958EB-DDDE-D996-4D28-011F5B7EEBE6}"/>
              </a:ext>
            </a:extLst>
          </p:cNvPr>
          <p:cNvSpPr>
            <a:spLocks noGrp="1"/>
          </p:cNvSpPr>
          <p:nvPr>
            <p:ph type="dt" sz="half" idx="10"/>
          </p:nvPr>
        </p:nvSpPr>
        <p:spPr/>
        <p:txBody>
          <a:bodyPr/>
          <a:lstStyle/>
          <a:p>
            <a:fld id="{0FA8340E-2ECD-4277-8A3D-1530C27D40FE}" type="datetime1">
              <a:rPr kumimoji="1" lang="ja-JP" altLang="en-US" smtClean="0"/>
              <a:t>2025/1/31</a:t>
            </a:fld>
            <a:endParaRPr kumimoji="1" lang="ja-JP" altLang="en-US"/>
          </a:p>
        </p:txBody>
      </p:sp>
      <p:sp>
        <p:nvSpPr>
          <p:cNvPr id="5" name="フッター プレースホルダー 4">
            <a:extLst>
              <a:ext uri="{FF2B5EF4-FFF2-40B4-BE49-F238E27FC236}">
                <a16:creationId xmlns:a16="http://schemas.microsoft.com/office/drawing/2014/main" id="{FD165474-00AB-5141-0708-7F094310D09C}"/>
              </a:ext>
            </a:extLst>
          </p:cNvPr>
          <p:cNvSpPr>
            <a:spLocks noGrp="1"/>
          </p:cNvSpPr>
          <p:nvPr>
            <p:ph type="ftr" sz="quarter" idx="11"/>
          </p:nvPr>
        </p:nvSpPr>
        <p:spPr/>
        <p:txBody>
          <a:bodyPr/>
          <a:lstStyle/>
          <a:p>
            <a:r>
              <a:rPr kumimoji="1" lang="en-US" altLang="ja-JP"/>
              <a:t>© AT TOKYO Corporation. All rights reserved.</a:t>
            </a:r>
            <a:endParaRPr kumimoji="1" lang="ja-JP" altLang="en-US"/>
          </a:p>
        </p:txBody>
      </p:sp>
      <p:sp>
        <p:nvSpPr>
          <p:cNvPr id="6" name="スライド番号プレースホルダー 5">
            <a:extLst>
              <a:ext uri="{FF2B5EF4-FFF2-40B4-BE49-F238E27FC236}">
                <a16:creationId xmlns:a16="http://schemas.microsoft.com/office/drawing/2014/main" id="{4584DCAD-8341-0504-7FAD-8B47F03AF60E}"/>
              </a:ext>
            </a:extLst>
          </p:cNvPr>
          <p:cNvSpPr>
            <a:spLocks noGrp="1"/>
          </p:cNvSpPr>
          <p:nvPr>
            <p:ph type="sldNum" sz="quarter" idx="12"/>
          </p:nvPr>
        </p:nvSpPr>
        <p:spPr/>
        <p:txBody>
          <a:bodyPr/>
          <a:lstStyle/>
          <a:p>
            <a:fld id="{8F8C9DF4-5A3D-4548-B172-2B0679BF37A3}" type="slidenum">
              <a:rPr kumimoji="1" lang="ja-JP" altLang="en-US" smtClean="0"/>
              <a:t>‹#›</a:t>
            </a:fld>
            <a:endParaRPr kumimoji="1" lang="ja-JP" altLang="en-US"/>
          </a:p>
        </p:txBody>
      </p:sp>
    </p:spTree>
    <p:extLst>
      <p:ext uri="{BB962C8B-B14F-4D97-AF65-F5344CB8AC3E}">
        <p14:creationId xmlns:p14="http://schemas.microsoft.com/office/powerpoint/2010/main" val="10995666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544B3E00-B7AE-0303-1128-6E6A8DE0CDAD}"/>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2F53202-55A7-D187-A9FF-CC9A53C5A670}"/>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CCB1F9F-CAE5-1705-8111-8805056C0720}"/>
              </a:ext>
            </a:extLst>
          </p:cNvPr>
          <p:cNvSpPr>
            <a:spLocks noGrp="1"/>
          </p:cNvSpPr>
          <p:nvPr>
            <p:ph type="dt" sz="half" idx="10"/>
          </p:nvPr>
        </p:nvSpPr>
        <p:spPr/>
        <p:txBody>
          <a:bodyPr/>
          <a:lstStyle/>
          <a:p>
            <a:fld id="{D913E704-A25C-4392-A3E7-58C98ECDFFF9}" type="datetime1">
              <a:rPr kumimoji="1" lang="ja-JP" altLang="en-US" smtClean="0"/>
              <a:t>2025/1/31</a:t>
            </a:fld>
            <a:endParaRPr kumimoji="1" lang="ja-JP" altLang="en-US"/>
          </a:p>
        </p:txBody>
      </p:sp>
      <p:sp>
        <p:nvSpPr>
          <p:cNvPr id="5" name="フッター プレースホルダー 4">
            <a:extLst>
              <a:ext uri="{FF2B5EF4-FFF2-40B4-BE49-F238E27FC236}">
                <a16:creationId xmlns:a16="http://schemas.microsoft.com/office/drawing/2014/main" id="{8697BEA6-2046-BCFD-34B9-B8C5E791A6DD}"/>
              </a:ext>
            </a:extLst>
          </p:cNvPr>
          <p:cNvSpPr>
            <a:spLocks noGrp="1"/>
          </p:cNvSpPr>
          <p:nvPr>
            <p:ph type="ftr" sz="quarter" idx="11"/>
          </p:nvPr>
        </p:nvSpPr>
        <p:spPr/>
        <p:txBody>
          <a:bodyPr/>
          <a:lstStyle/>
          <a:p>
            <a:r>
              <a:rPr kumimoji="1" lang="en-US" altLang="ja-JP"/>
              <a:t>© AT TOKYO Corporation. All rights reserved.</a:t>
            </a:r>
            <a:endParaRPr kumimoji="1" lang="ja-JP" altLang="en-US"/>
          </a:p>
        </p:txBody>
      </p:sp>
      <p:sp>
        <p:nvSpPr>
          <p:cNvPr id="6" name="スライド番号プレースホルダー 5">
            <a:extLst>
              <a:ext uri="{FF2B5EF4-FFF2-40B4-BE49-F238E27FC236}">
                <a16:creationId xmlns:a16="http://schemas.microsoft.com/office/drawing/2014/main" id="{FD2A0B47-CE12-B3B8-524D-C667C0076CBB}"/>
              </a:ext>
            </a:extLst>
          </p:cNvPr>
          <p:cNvSpPr>
            <a:spLocks noGrp="1"/>
          </p:cNvSpPr>
          <p:nvPr>
            <p:ph type="sldNum" sz="quarter" idx="12"/>
          </p:nvPr>
        </p:nvSpPr>
        <p:spPr/>
        <p:txBody>
          <a:bodyPr/>
          <a:lstStyle/>
          <a:p>
            <a:fld id="{8F8C9DF4-5A3D-4548-B172-2B0679BF37A3}" type="slidenum">
              <a:rPr kumimoji="1" lang="ja-JP" altLang="en-US" smtClean="0"/>
              <a:t>‹#›</a:t>
            </a:fld>
            <a:endParaRPr kumimoji="1" lang="ja-JP" altLang="en-US"/>
          </a:p>
        </p:txBody>
      </p:sp>
    </p:spTree>
    <p:extLst>
      <p:ext uri="{BB962C8B-B14F-4D97-AF65-F5344CB8AC3E}">
        <p14:creationId xmlns:p14="http://schemas.microsoft.com/office/powerpoint/2010/main" val="965326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bg>
      <p:bgPr>
        <a:solidFill>
          <a:schemeClr val="bg1"/>
        </a:solidFill>
        <a:effectLst/>
      </p:bgPr>
    </p:bg>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625A483B-E2B8-20E9-34A6-79F614D6397D}"/>
              </a:ext>
            </a:extLst>
          </p:cNvPr>
          <p:cNvSpPr>
            <a:spLocks noGrp="1"/>
          </p:cNvSpPr>
          <p:nvPr>
            <p:ph type="dt" sz="half" idx="10"/>
          </p:nvPr>
        </p:nvSpPr>
        <p:spPr/>
        <p:txBody>
          <a:bodyPr/>
          <a:lstStyle/>
          <a:p>
            <a:fld id="{890FC840-6F4A-4497-AAB3-401B2672A66E}" type="datetime1">
              <a:rPr kumimoji="1" lang="ja-JP" altLang="en-US" smtClean="0"/>
              <a:t>2025/1/31</a:t>
            </a:fld>
            <a:endParaRPr kumimoji="1" lang="ja-JP" altLang="en-US"/>
          </a:p>
        </p:txBody>
      </p:sp>
      <p:sp>
        <p:nvSpPr>
          <p:cNvPr id="5" name="フッター プレースホルダー 4">
            <a:extLst>
              <a:ext uri="{FF2B5EF4-FFF2-40B4-BE49-F238E27FC236}">
                <a16:creationId xmlns:a16="http://schemas.microsoft.com/office/drawing/2014/main" id="{7127FF52-02B7-AEE8-6323-CA8D45662362}"/>
              </a:ext>
            </a:extLst>
          </p:cNvPr>
          <p:cNvSpPr>
            <a:spLocks noGrp="1"/>
          </p:cNvSpPr>
          <p:nvPr>
            <p:ph type="ftr" sz="quarter" idx="11"/>
          </p:nvPr>
        </p:nvSpPr>
        <p:spPr/>
        <p:txBody>
          <a:bodyPr/>
          <a:lstStyle/>
          <a:p>
            <a:r>
              <a:rPr lang="en-US" altLang="ja-JP" dirty="0"/>
              <a:t>© AT TOKYO Corporation. All rights reserved.</a:t>
            </a:r>
          </a:p>
        </p:txBody>
      </p:sp>
      <p:sp>
        <p:nvSpPr>
          <p:cNvPr id="6" name="スライド番号プレースホルダー 5">
            <a:extLst>
              <a:ext uri="{FF2B5EF4-FFF2-40B4-BE49-F238E27FC236}">
                <a16:creationId xmlns:a16="http://schemas.microsoft.com/office/drawing/2014/main" id="{33063B70-2489-1237-FC98-9910E1A19FD4}"/>
              </a:ext>
            </a:extLst>
          </p:cNvPr>
          <p:cNvSpPr>
            <a:spLocks noGrp="1"/>
          </p:cNvSpPr>
          <p:nvPr>
            <p:ph type="sldNum" sz="quarter" idx="12"/>
          </p:nvPr>
        </p:nvSpPr>
        <p:spPr/>
        <p:txBody>
          <a:bodyPr/>
          <a:lstStyle/>
          <a:p>
            <a:fld id="{8F8C9DF4-5A3D-4548-B172-2B0679BF37A3}" type="slidenum">
              <a:rPr lang="ja-JP" altLang="en-US" smtClean="0"/>
              <a:pPr/>
              <a:t>‹#›</a:t>
            </a:fld>
            <a:r>
              <a:rPr lang="en-US" altLang="ja-JP" dirty="0"/>
              <a:t>/22</a:t>
            </a:r>
            <a:endParaRPr kumimoji="1" lang="ja-JP" altLang="en-US" dirty="0"/>
          </a:p>
        </p:txBody>
      </p:sp>
      <p:sp>
        <p:nvSpPr>
          <p:cNvPr id="17" name="正方形/長方形 16">
            <a:extLst>
              <a:ext uri="{FF2B5EF4-FFF2-40B4-BE49-F238E27FC236}">
                <a16:creationId xmlns:a16="http://schemas.microsoft.com/office/drawing/2014/main" id="{BD2883CD-58B0-8583-B306-D090410EB17C}"/>
              </a:ext>
            </a:extLst>
          </p:cNvPr>
          <p:cNvSpPr/>
          <p:nvPr userDrawn="1"/>
        </p:nvSpPr>
        <p:spPr>
          <a:xfrm>
            <a:off x="0" y="0"/>
            <a:ext cx="12192000" cy="925264"/>
          </a:xfrm>
          <a:prstGeom prst="rect">
            <a:avLst/>
          </a:prstGeom>
          <a:solidFill>
            <a:schemeClr val="tx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A5062B2D-DE79-4168-52C3-D458B3475E01}"/>
              </a:ext>
            </a:extLst>
          </p:cNvPr>
          <p:cNvSpPr>
            <a:spLocks noGrp="1"/>
          </p:cNvSpPr>
          <p:nvPr>
            <p:ph type="title"/>
          </p:nvPr>
        </p:nvSpPr>
        <p:spPr>
          <a:xfrm>
            <a:off x="838200" y="145539"/>
            <a:ext cx="10515600" cy="677173"/>
          </a:xfrm>
        </p:spPr>
        <p:txBody>
          <a:bodyPr>
            <a:normAutofit/>
          </a:bodyPr>
          <a:lstStyle>
            <a:lvl1pPr>
              <a:defRPr sz="3200" b="1">
                <a:solidFill>
                  <a:schemeClr val="bg1"/>
                </a:solidFill>
              </a:defRPr>
            </a:lvl1pPr>
          </a:lstStyle>
          <a:p>
            <a:r>
              <a:rPr kumimoji="1" lang="ja-JP" altLang="en-US" dirty="0"/>
              <a:t>マスター タイトルの書式設定</a:t>
            </a:r>
          </a:p>
        </p:txBody>
      </p:sp>
    </p:spTree>
    <p:extLst>
      <p:ext uri="{BB962C8B-B14F-4D97-AF65-F5344CB8AC3E}">
        <p14:creationId xmlns:p14="http://schemas.microsoft.com/office/powerpoint/2010/main" val="2952932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とコンテンツ">
    <p:bg>
      <p:bgPr>
        <a:solidFill>
          <a:schemeClr val="tx2">
            <a:lumMod val="10000"/>
            <a:lumOff val="90000"/>
          </a:schemeClr>
        </a:solidFill>
        <a:effectLst/>
      </p:bgPr>
    </p:bg>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625A483B-E2B8-20E9-34A6-79F614D6397D}"/>
              </a:ext>
            </a:extLst>
          </p:cNvPr>
          <p:cNvSpPr>
            <a:spLocks noGrp="1"/>
          </p:cNvSpPr>
          <p:nvPr>
            <p:ph type="dt" sz="half" idx="10"/>
          </p:nvPr>
        </p:nvSpPr>
        <p:spPr/>
        <p:txBody>
          <a:bodyPr/>
          <a:lstStyle/>
          <a:p>
            <a:fld id="{822A0559-0320-4B4A-8C13-A128652B8AC7}" type="datetime1">
              <a:rPr kumimoji="1" lang="ja-JP" altLang="en-US" smtClean="0"/>
              <a:t>2025/1/31</a:t>
            </a:fld>
            <a:endParaRPr kumimoji="1" lang="ja-JP" altLang="en-US"/>
          </a:p>
        </p:txBody>
      </p:sp>
      <p:sp>
        <p:nvSpPr>
          <p:cNvPr id="5" name="フッター プレースホルダー 4">
            <a:extLst>
              <a:ext uri="{FF2B5EF4-FFF2-40B4-BE49-F238E27FC236}">
                <a16:creationId xmlns:a16="http://schemas.microsoft.com/office/drawing/2014/main" id="{7127FF52-02B7-AEE8-6323-CA8D45662362}"/>
              </a:ext>
            </a:extLst>
          </p:cNvPr>
          <p:cNvSpPr>
            <a:spLocks noGrp="1"/>
          </p:cNvSpPr>
          <p:nvPr>
            <p:ph type="ftr" sz="quarter" idx="11"/>
          </p:nvPr>
        </p:nvSpPr>
        <p:spPr/>
        <p:txBody>
          <a:bodyPr/>
          <a:lstStyle/>
          <a:p>
            <a:r>
              <a:rPr lang="en-US" altLang="ja-JP" dirty="0"/>
              <a:t>© AT TOKYO Corporation. All rights reserved.</a:t>
            </a:r>
          </a:p>
        </p:txBody>
      </p:sp>
      <p:sp>
        <p:nvSpPr>
          <p:cNvPr id="6" name="スライド番号プレースホルダー 5">
            <a:extLst>
              <a:ext uri="{FF2B5EF4-FFF2-40B4-BE49-F238E27FC236}">
                <a16:creationId xmlns:a16="http://schemas.microsoft.com/office/drawing/2014/main" id="{33063B70-2489-1237-FC98-9910E1A19FD4}"/>
              </a:ext>
            </a:extLst>
          </p:cNvPr>
          <p:cNvSpPr>
            <a:spLocks noGrp="1"/>
          </p:cNvSpPr>
          <p:nvPr>
            <p:ph type="sldNum" sz="quarter" idx="12"/>
          </p:nvPr>
        </p:nvSpPr>
        <p:spPr/>
        <p:txBody>
          <a:bodyPr/>
          <a:lstStyle/>
          <a:p>
            <a:fld id="{8F8C9DF4-5A3D-4548-B172-2B0679BF37A3}" type="slidenum">
              <a:rPr lang="ja-JP" altLang="en-US" smtClean="0"/>
              <a:pPr/>
              <a:t>‹#›</a:t>
            </a:fld>
            <a:r>
              <a:rPr lang="en-US" altLang="ja-JP" dirty="0"/>
              <a:t>/22</a:t>
            </a:r>
            <a:endParaRPr kumimoji="1" lang="ja-JP" altLang="en-US" dirty="0"/>
          </a:p>
        </p:txBody>
      </p:sp>
      <p:sp>
        <p:nvSpPr>
          <p:cNvPr id="7" name="テキスト ボックス 6">
            <a:extLst>
              <a:ext uri="{FF2B5EF4-FFF2-40B4-BE49-F238E27FC236}">
                <a16:creationId xmlns:a16="http://schemas.microsoft.com/office/drawing/2014/main" id="{41D24649-32C9-35AB-31F8-29D08E124D70}"/>
              </a:ext>
            </a:extLst>
          </p:cNvPr>
          <p:cNvSpPr txBox="1"/>
          <p:nvPr userDrawn="1"/>
        </p:nvSpPr>
        <p:spPr>
          <a:xfrm>
            <a:off x="1548000" y="1062572"/>
            <a:ext cx="441146" cy="246221"/>
          </a:xfrm>
          <a:prstGeom prst="rect">
            <a:avLst/>
          </a:prstGeom>
          <a:noFill/>
        </p:spPr>
        <p:txBody>
          <a:bodyPr wrap="none" rtlCol="0">
            <a:spAutoFit/>
          </a:bodyPr>
          <a:lstStyle/>
          <a:p>
            <a:r>
              <a:rPr kumimoji="1" lang="ja-JP" altLang="en-US" sz="1000" dirty="0"/>
              <a:t>青色</a:t>
            </a:r>
            <a:endParaRPr kumimoji="1" lang="en-US" altLang="ja-JP" sz="1000" dirty="0"/>
          </a:p>
        </p:txBody>
      </p:sp>
      <p:sp>
        <p:nvSpPr>
          <p:cNvPr id="8" name="テキスト ボックス 7">
            <a:extLst>
              <a:ext uri="{FF2B5EF4-FFF2-40B4-BE49-F238E27FC236}">
                <a16:creationId xmlns:a16="http://schemas.microsoft.com/office/drawing/2014/main" id="{9F2C536E-7A9E-22EF-EC01-FBF31E399617}"/>
              </a:ext>
            </a:extLst>
          </p:cNvPr>
          <p:cNvSpPr txBox="1"/>
          <p:nvPr userDrawn="1"/>
        </p:nvSpPr>
        <p:spPr>
          <a:xfrm>
            <a:off x="2628000" y="1062000"/>
            <a:ext cx="441146" cy="246221"/>
          </a:xfrm>
          <a:prstGeom prst="rect">
            <a:avLst/>
          </a:prstGeom>
          <a:noFill/>
        </p:spPr>
        <p:txBody>
          <a:bodyPr wrap="none" rtlCol="0">
            <a:spAutoFit/>
          </a:bodyPr>
          <a:lstStyle/>
          <a:p>
            <a:r>
              <a:rPr kumimoji="1" lang="ja-JP" altLang="en-US" sz="1000" dirty="0"/>
              <a:t>水色</a:t>
            </a:r>
          </a:p>
        </p:txBody>
      </p:sp>
      <p:sp>
        <p:nvSpPr>
          <p:cNvPr id="9" name="テキスト ボックス 8">
            <a:extLst>
              <a:ext uri="{FF2B5EF4-FFF2-40B4-BE49-F238E27FC236}">
                <a16:creationId xmlns:a16="http://schemas.microsoft.com/office/drawing/2014/main" id="{960440D8-17C7-10B7-E547-78D4FDE43E70}"/>
              </a:ext>
            </a:extLst>
          </p:cNvPr>
          <p:cNvSpPr txBox="1"/>
          <p:nvPr userDrawn="1"/>
        </p:nvSpPr>
        <p:spPr>
          <a:xfrm>
            <a:off x="3708000" y="1062000"/>
            <a:ext cx="441146" cy="246221"/>
          </a:xfrm>
          <a:prstGeom prst="rect">
            <a:avLst/>
          </a:prstGeom>
          <a:noFill/>
        </p:spPr>
        <p:txBody>
          <a:bodyPr wrap="none" rtlCol="0">
            <a:spAutoFit/>
          </a:bodyPr>
          <a:lstStyle/>
          <a:p>
            <a:r>
              <a:rPr kumimoji="1" lang="ja-JP" altLang="en-US" sz="1000" dirty="0"/>
              <a:t>透明</a:t>
            </a:r>
          </a:p>
        </p:txBody>
      </p:sp>
      <p:sp>
        <p:nvSpPr>
          <p:cNvPr id="10" name="テキスト ボックス 9">
            <a:extLst>
              <a:ext uri="{FF2B5EF4-FFF2-40B4-BE49-F238E27FC236}">
                <a16:creationId xmlns:a16="http://schemas.microsoft.com/office/drawing/2014/main" id="{6EC64F9D-5166-7C95-9751-21A9801B4E58}"/>
              </a:ext>
            </a:extLst>
          </p:cNvPr>
          <p:cNvSpPr txBox="1"/>
          <p:nvPr userDrawn="1"/>
        </p:nvSpPr>
        <p:spPr>
          <a:xfrm>
            <a:off x="4788000" y="1062000"/>
            <a:ext cx="441146" cy="246221"/>
          </a:xfrm>
          <a:prstGeom prst="rect">
            <a:avLst/>
          </a:prstGeom>
          <a:noFill/>
        </p:spPr>
        <p:txBody>
          <a:bodyPr wrap="none" rtlCol="0">
            <a:spAutoFit/>
          </a:bodyPr>
          <a:lstStyle/>
          <a:p>
            <a:r>
              <a:rPr kumimoji="1" lang="ja-JP" altLang="en-US" sz="1000" dirty="0"/>
              <a:t>白色</a:t>
            </a:r>
          </a:p>
        </p:txBody>
      </p:sp>
      <p:sp>
        <p:nvSpPr>
          <p:cNvPr id="11" name="テキスト ボックス 10">
            <a:extLst>
              <a:ext uri="{FF2B5EF4-FFF2-40B4-BE49-F238E27FC236}">
                <a16:creationId xmlns:a16="http://schemas.microsoft.com/office/drawing/2014/main" id="{F79C37A9-BD91-3268-7012-26F29FA307F1}"/>
              </a:ext>
            </a:extLst>
          </p:cNvPr>
          <p:cNvSpPr txBox="1"/>
          <p:nvPr userDrawn="1"/>
        </p:nvSpPr>
        <p:spPr>
          <a:xfrm>
            <a:off x="7344000" y="1062000"/>
            <a:ext cx="441146" cy="246221"/>
          </a:xfrm>
          <a:prstGeom prst="rect">
            <a:avLst/>
          </a:prstGeom>
          <a:noFill/>
        </p:spPr>
        <p:txBody>
          <a:bodyPr wrap="none" rtlCol="0">
            <a:spAutoFit/>
          </a:bodyPr>
          <a:lstStyle/>
          <a:p>
            <a:r>
              <a:rPr kumimoji="1" lang="ja-JP" altLang="en-US" sz="1000" dirty="0"/>
              <a:t>青色</a:t>
            </a:r>
            <a:endParaRPr kumimoji="1" lang="en-US" altLang="ja-JP" sz="1000" dirty="0"/>
          </a:p>
        </p:txBody>
      </p:sp>
      <p:sp>
        <p:nvSpPr>
          <p:cNvPr id="12" name="テキスト ボックス 11">
            <a:extLst>
              <a:ext uri="{FF2B5EF4-FFF2-40B4-BE49-F238E27FC236}">
                <a16:creationId xmlns:a16="http://schemas.microsoft.com/office/drawing/2014/main" id="{3A41A705-9623-9F4E-08EA-9F2FBF15E85E}"/>
              </a:ext>
            </a:extLst>
          </p:cNvPr>
          <p:cNvSpPr txBox="1"/>
          <p:nvPr userDrawn="1"/>
        </p:nvSpPr>
        <p:spPr>
          <a:xfrm>
            <a:off x="8424000" y="1062000"/>
            <a:ext cx="441146" cy="246221"/>
          </a:xfrm>
          <a:prstGeom prst="rect">
            <a:avLst/>
          </a:prstGeom>
          <a:noFill/>
        </p:spPr>
        <p:txBody>
          <a:bodyPr wrap="none" rtlCol="0">
            <a:spAutoFit/>
          </a:bodyPr>
          <a:lstStyle/>
          <a:p>
            <a:r>
              <a:rPr kumimoji="1" lang="ja-JP" altLang="en-US" sz="1000" dirty="0"/>
              <a:t>水色</a:t>
            </a:r>
          </a:p>
        </p:txBody>
      </p:sp>
      <p:sp>
        <p:nvSpPr>
          <p:cNvPr id="13" name="テキスト ボックス 12">
            <a:extLst>
              <a:ext uri="{FF2B5EF4-FFF2-40B4-BE49-F238E27FC236}">
                <a16:creationId xmlns:a16="http://schemas.microsoft.com/office/drawing/2014/main" id="{72B5E95B-E54B-76FD-959E-6A0987EA9CC7}"/>
              </a:ext>
            </a:extLst>
          </p:cNvPr>
          <p:cNvSpPr txBox="1"/>
          <p:nvPr userDrawn="1"/>
        </p:nvSpPr>
        <p:spPr>
          <a:xfrm>
            <a:off x="9504000" y="1062000"/>
            <a:ext cx="441146" cy="246221"/>
          </a:xfrm>
          <a:prstGeom prst="rect">
            <a:avLst/>
          </a:prstGeom>
          <a:noFill/>
        </p:spPr>
        <p:txBody>
          <a:bodyPr wrap="none" rtlCol="0">
            <a:spAutoFit/>
          </a:bodyPr>
          <a:lstStyle/>
          <a:p>
            <a:r>
              <a:rPr kumimoji="1" lang="ja-JP" altLang="en-US" sz="1000" dirty="0"/>
              <a:t>透明</a:t>
            </a:r>
          </a:p>
        </p:txBody>
      </p:sp>
      <p:sp>
        <p:nvSpPr>
          <p:cNvPr id="14" name="テキスト ボックス 13">
            <a:extLst>
              <a:ext uri="{FF2B5EF4-FFF2-40B4-BE49-F238E27FC236}">
                <a16:creationId xmlns:a16="http://schemas.microsoft.com/office/drawing/2014/main" id="{08B54722-6293-687D-E162-A1DADB71B585}"/>
              </a:ext>
            </a:extLst>
          </p:cNvPr>
          <p:cNvSpPr txBox="1"/>
          <p:nvPr userDrawn="1"/>
        </p:nvSpPr>
        <p:spPr>
          <a:xfrm>
            <a:off x="10584000" y="1062000"/>
            <a:ext cx="441146" cy="246221"/>
          </a:xfrm>
          <a:prstGeom prst="rect">
            <a:avLst/>
          </a:prstGeom>
          <a:noFill/>
        </p:spPr>
        <p:txBody>
          <a:bodyPr wrap="none" rtlCol="0">
            <a:spAutoFit/>
          </a:bodyPr>
          <a:lstStyle/>
          <a:p>
            <a:r>
              <a:rPr kumimoji="1" lang="ja-JP" altLang="en-US" sz="1000" dirty="0"/>
              <a:t>白色</a:t>
            </a:r>
          </a:p>
        </p:txBody>
      </p:sp>
      <p:sp>
        <p:nvSpPr>
          <p:cNvPr id="17" name="正方形/長方形 16">
            <a:extLst>
              <a:ext uri="{FF2B5EF4-FFF2-40B4-BE49-F238E27FC236}">
                <a16:creationId xmlns:a16="http://schemas.microsoft.com/office/drawing/2014/main" id="{BD2883CD-58B0-8583-B306-D090410EB17C}"/>
              </a:ext>
            </a:extLst>
          </p:cNvPr>
          <p:cNvSpPr/>
          <p:nvPr userDrawn="1"/>
        </p:nvSpPr>
        <p:spPr>
          <a:xfrm>
            <a:off x="0" y="0"/>
            <a:ext cx="12192000" cy="925264"/>
          </a:xfrm>
          <a:prstGeom prst="rect">
            <a:avLst/>
          </a:prstGeom>
          <a:solidFill>
            <a:schemeClr val="tx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A5062B2D-DE79-4168-52C3-D458B3475E01}"/>
              </a:ext>
            </a:extLst>
          </p:cNvPr>
          <p:cNvSpPr>
            <a:spLocks noGrp="1"/>
          </p:cNvSpPr>
          <p:nvPr>
            <p:ph type="title"/>
          </p:nvPr>
        </p:nvSpPr>
        <p:spPr>
          <a:xfrm>
            <a:off x="838200" y="145539"/>
            <a:ext cx="10515600" cy="677173"/>
          </a:xfrm>
        </p:spPr>
        <p:txBody>
          <a:bodyPr>
            <a:normAutofit/>
          </a:bodyPr>
          <a:lstStyle>
            <a:lvl1pPr>
              <a:defRPr sz="3200" b="1">
                <a:solidFill>
                  <a:schemeClr val="bg1"/>
                </a:solidFill>
              </a:defRPr>
            </a:lvl1pPr>
          </a:lstStyle>
          <a:p>
            <a:r>
              <a:rPr kumimoji="1" lang="ja-JP" altLang="en-US" dirty="0"/>
              <a:t>マスター タイトルの書式設定</a:t>
            </a:r>
          </a:p>
        </p:txBody>
      </p:sp>
    </p:spTree>
    <p:extLst>
      <p:ext uri="{BB962C8B-B14F-4D97-AF65-F5344CB8AC3E}">
        <p14:creationId xmlns:p14="http://schemas.microsoft.com/office/powerpoint/2010/main" val="21870457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BCE63331-2E99-2409-E490-2E86D95BD1A1}"/>
              </a:ext>
            </a:extLst>
          </p:cNvPr>
          <p:cNvSpPr/>
          <p:nvPr userDrawn="1"/>
        </p:nvSpPr>
        <p:spPr>
          <a:xfrm>
            <a:off x="-11009" y="2325689"/>
            <a:ext cx="8266246" cy="1500187"/>
          </a:xfrm>
          <a:prstGeom prst="rect">
            <a:avLst/>
          </a:prstGeom>
          <a:solidFill>
            <a:schemeClr val="tx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DE62CC77-E49A-3238-3453-26354CEE1F32}"/>
              </a:ext>
            </a:extLst>
          </p:cNvPr>
          <p:cNvSpPr>
            <a:spLocks noGrp="1"/>
          </p:cNvSpPr>
          <p:nvPr>
            <p:ph type="title"/>
          </p:nvPr>
        </p:nvSpPr>
        <p:spPr>
          <a:xfrm>
            <a:off x="831850" y="1709738"/>
            <a:ext cx="10515600" cy="2852737"/>
          </a:xfrm>
        </p:spPr>
        <p:txBody>
          <a:bodyPr anchor="ctr"/>
          <a:lstStyle>
            <a:lvl1pPr>
              <a:defRPr sz="6000">
                <a:solidFill>
                  <a:schemeClr val="bg1"/>
                </a:solidFill>
              </a:defRPr>
            </a:lvl1p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75323479-4661-F55F-B997-B2B6F84CE98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75D6363B-8EDA-3121-9BF9-9FAAD58546A7}"/>
              </a:ext>
            </a:extLst>
          </p:cNvPr>
          <p:cNvSpPr>
            <a:spLocks noGrp="1"/>
          </p:cNvSpPr>
          <p:nvPr>
            <p:ph type="dt" sz="half" idx="10"/>
          </p:nvPr>
        </p:nvSpPr>
        <p:spPr/>
        <p:txBody>
          <a:bodyPr/>
          <a:lstStyle/>
          <a:p>
            <a:fld id="{C98EC9C8-F96B-48FC-BC31-317BD6378EC8}" type="datetime1">
              <a:rPr kumimoji="1" lang="ja-JP" altLang="en-US" smtClean="0"/>
              <a:t>2025/1/31</a:t>
            </a:fld>
            <a:endParaRPr kumimoji="1" lang="ja-JP" altLang="en-US"/>
          </a:p>
        </p:txBody>
      </p:sp>
      <p:sp>
        <p:nvSpPr>
          <p:cNvPr id="5" name="フッター プレースホルダー 4">
            <a:extLst>
              <a:ext uri="{FF2B5EF4-FFF2-40B4-BE49-F238E27FC236}">
                <a16:creationId xmlns:a16="http://schemas.microsoft.com/office/drawing/2014/main" id="{604EBA7D-151E-CFE3-0FF3-6CF65754F7D5}"/>
              </a:ext>
            </a:extLst>
          </p:cNvPr>
          <p:cNvSpPr>
            <a:spLocks noGrp="1"/>
          </p:cNvSpPr>
          <p:nvPr>
            <p:ph type="ftr" sz="quarter" idx="11"/>
          </p:nvPr>
        </p:nvSpPr>
        <p:spPr/>
        <p:txBody>
          <a:bodyPr/>
          <a:lstStyle/>
          <a:p>
            <a:r>
              <a:rPr lang="en-US" altLang="ja-JP"/>
              <a:t>© AT TOKYO Corporation. All rights reserved.</a:t>
            </a:r>
            <a:endParaRPr lang="en-US" altLang="ja-JP" dirty="0"/>
          </a:p>
        </p:txBody>
      </p:sp>
      <p:sp>
        <p:nvSpPr>
          <p:cNvPr id="6" name="スライド番号プレースホルダー 5">
            <a:extLst>
              <a:ext uri="{FF2B5EF4-FFF2-40B4-BE49-F238E27FC236}">
                <a16:creationId xmlns:a16="http://schemas.microsoft.com/office/drawing/2014/main" id="{EDA5D6B2-AA4A-30E6-72DC-D5318D9AA636}"/>
              </a:ext>
            </a:extLst>
          </p:cNvPr>
          <p:cNvSpPr>
            <a:spLocks noGrp="1"/>
          </p:cNvSpPr>
          <p:nvPr>
            <p:ph type="sldNum" sz="quarter" idx="12"/>
          </p:nvPr>
        </p:nvSpPr>
        <p:spPr/>
        <p:txBody>
          <a:bodyPr/>
          <a:lstStyle/>
          <a:p>
            <a:fld id="{8F8C9DF4-5A3D-4548-B172-2B0679BF37A3}" type="slidenum">
              <a:rPr lang="ja-JP" altLang="en-US" smtClean="0"/>
              <a:pPr/>
              <a:t>‹#›</a:t>
            </a:fld>
            <a:r>
              <a:rPr lang="en-US" altLang="ja-JP" dirty="0"/>
              <a:t>/22</a:t>
            </a:r>
            <a:endParaRPr lang="ja-JP" altLang="en-US" dirty="0"/>
          </a:p>
        </p:txBody>
      </p:sp>
    </p:spTree>
    <p:extLst>
      <p:ext uri="{BB962C8B-B14F-4D97-AF65-F5344CB8AC3E}">
        <p14:creationId xmlns:p14="http://schemas.microsoft.com/office/powerpoint/2010/main" val="3732932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C66B028-90A9-E897-12D0-D4CB26FDC5E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A781365-605B-8ABC-99FE-5220A047BC96}"/>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B6E9410D-1D9E-03CD-3AB6-ECC118807FA9}"/>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C929C600-8267-98E0-6840-5C56F826C364}"/>
              </a:ext>
            </a:extLst>
          </p:cNvPr>
          <p:cNvSpPr>
            <a:spLocks noGrp="1"/>
          </p:cNvSpPr>
          <p:nvPr>
            <p:ph type="dt" sz="half" idx="10"/>
          </p:nvPr>
        </p:nvSpPr>
        <p:spPr/>
        <p:txBody>
          <a:bodyPr/>
          <a:lstStyle/>
          <a:p>
            <a:fld id="{F3B37A08-1D22-4F60-992A-C30AE2901290}" type="datetime1">
              <a:rPr kumimoji="1" lang="ja-JP" altLang="en-US" smtClean="0"/>
              <a:t>2025/1/31</a:t>
            </a:fld>
            <a:endParaRPr kumimoji="1" lang="ja-JP" altLang="en-US"/>
          </a:p>
        </p:txBody>
      </p:sp>
      <p:sp>
        <p:nvSpPr>
          <p:cNvPr id="6" name="フッター プレースホルダー 5">
            <a:extLst>
              <a:ext uri="{FF2B5EF4-FFF2-40B4-BE49-F238E27FC236}">
                <a16:creationId xmlns:a16="http://schemas.microsoft.com/office/drawing/2014/main" id="{26101A94-D799-35CC-1813-2370041261D1}"/>
              </a:ext>
            </a:extLst>
          </p:cNvPr>
          <p:cNvSpPr>
            <a:spLocks noGrp="1"/>
          </p:cNvSpPr>
          <p:nvPr>
            <p:ph type="ftr" sz="quarter" idx="11"/>
          </p:nvPr>
        </p:nvSpPr>
        <p:spPr/>
        <p:txBody>
          <a:bodyPr/>
          <a:lstStyle/>
          <a:p>
            <a:r>
              <a:rPr kumimoji="1" lang="en-US" altLang="ja-JP"/>
              <a:t>© AT TOKYO Corporation. All rights reserved.</a:t>
            </a:r>
            <a:endParaRPr kumimoji="1" lang="ja-JP" altLang="en-US" dirty="0"/>
          </a:p>
        </p:txBody>
      </p:sp>
      <p:sp>
        <p:nvSpPr>
          <p:cNvPr id="7" name="スライド番号プレースホルダー 6">
            <a:extLst>
              <a:ext uri="{FF2B5EF4-FFF2-40B4-BE49-F238E27FC236}">
                <a16:creationId xmlns:a16="http://schemas.microsoft.com/office/drawing/2014/main" id="{7A7DEC74-5C9A-CA06-E1CF-8234DCF8AD76}"/>
              </a:ext>
            </a:extLst>
          </p:cNvPr>
          <p:cNvSpPr>
            <a:spLocks noGrp="1"/>
          </p:cNvSpPr>
          <p:nvPr>
            <p:ph type="sldNum" sz="quarter" idx="12"/>
          </p:nvPr>
        </p:nvSpPr>
        <p:spPr/>
        <p:txBody>
          <a:bodyPr/>
          <a:lstStyle/>
          <a:p>
            <a:fld id="{8F8C9DF4-5A3D-4548-B172-2B0679BF37A3}" type="slidenum">
              <a:rPr kumimoji="1" lang="ja-JP" altLang="en-US" smtClean="0"/>
              <a:t>‹#›</a:t>
            </a:fld>
            <a:endParaRPr kumimoji="1" lang="ja-JP" altLang="en-US"/>
          </a:p>
        </p:txBody>
      </p:sp>
    </p:spTree>
    <p:extLst>
      <p:ext uri="{BB962C8B-B14F-4D97-AF65-F5344CB8AC3E}">
        <p14:creationId xmlns:p14="http://schemas.microsoft.com/office/powerpoint/2010/main" val="2106148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DC8B87-4502-A4C9-A1D4-5B380F4A42D3}"/>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43575CE-7FF9-03D5-D80A-AB358455996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AC8332F3-B618-39E1-9D5C-F24B1B65CCDE}"/>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22DBA18-1395-43B1-36F3-397EA16C940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B68424F4-BC04-937B-021A-6F5DD9C209DC}"/>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53E11831-A615-098E-7D7C-94D7541BAD33}"/>
              </a:ext>
            </a:extLst>
          </p:cNvPr>
          <p:cNvSpPr>
            <a:spLocks noGrp="1"/>
          </p:cNvSpPr>
          <p:nvPr>
            <p:ph type="dt" sz="half" idx="10"/>
          </p:nvPr>
        </p:nvSpPr>
        <p:spPr/>
        <p:txBody>
          <a:bodyPr/>
          <a:lstStyle/>
          <a:p>
            <a:fld id="{825080DD-C8D9-4E9F-BC78-DE5BAFA4054E}" type="datetime1">
              <a:rPr kumimoji="1" lang="ja-JP" altLang="en-US" smtClean="0"/>
              <a:t>2025/1/31</a:t>
            </a:fld>
            <a:endParaRPr kumimoji="1" lang="ja-JP" altLang="en-US"/>
          </a:p>
        </p:txBody>
      </p:sp>
      <p:sp>
        <p:nvSpPr>
          <p:cNvPr id="8" name="フッター プレースホルダー 7">
            <a:extLst>
              <a:ext uri="{FF2B5EF4-FFF2-40B4-BE49-F238E27FC236}">
                <a16:creationId xmlns:a16="http://schemas.microsoft.com/office/drawing/2014/main" id="{DFE241DB-C3D5-EA97-BEF7-DBCD78C70B22}"/>
              </a:ext>
            </a:extLst>
          </p:cNvPr>
          <p:cNvSpPr>
            <a:spLocks noGrp="1"/>
          </p:cNvSpPr>
          <p:nvPr>
            <p:ph type="ftr" sz="quarter" idx="11"/>
          </p:nvPr>
        </p:nvSpPr>
        <p:spPr/>
        <p:txBody>
          <a:bodyPr/>
          <a:lstStyle/>
          <a:p>
            <a:r>
              <a:rPr kumimoji="1" lang="en-US" altLang="ja-JP"/>
              <a:t>© AT TOKYO Corporation. All rights reserved.</a:t>
            </a:r>
            <a:endParaRPr kumimoji="1" lang="ja-JP" altLang="en-US"/>
          </a:p>
        </p:txBody>
      </p:sp>
      <p:sp>
        <p:nvSpPr>
          <p:cNvPr id="9" name="スライド番号プレースホルダー 8">
            <a:extLst>
              <a:ext uri="{FF2B5EF4-FFF2-40B4-BE49-F238E27FC236}">
                <a16:creationId xmlns:a16="http://schemas.microsoft.com/office/drawing/2014/main" id="{9CE705ED-C67B-3469-A33A-7C8D6B6F694D}"/>
              </a:ext>
            </a:extLst>
          </p:cNvPr>
          <p:cNvSpPr>
            <a:spLocks noGrp="1"/>
          </p:cNvSpPr>
          <p:nvPr>
            <p:ph type="sldNum" sz="quarter" idx="12"/>
          </p:nvPr>
        </p:nvSpPr>
        <p:spPr/>
        <p:txBody>
          <a:bodyPr/>
          <a:lstStyle/>
          <a:p>
            <a:fld id="{8F8C9DF4-5A3D-4548-B172-2B0679BF37A3}" type="slidenum">
              <a:rPr kumimoji="1" lang="ja-JP" altLang="en-US" smtClean="0"/>
              <a:t>‹#›</a:t>
            </a:fld>
            <a:endParaRPr kumimoji="1" lang="ja-JP" altLang="en-US"/>
          </a:p>
        </p:txBody>
      </p:sp>
    </p:spTree>
    <p:extLst>
      <p:ext uri="{BB962C8B-B14F-4D97-AF65-F5344CB8AC3E}">
        <p14:creationId xmlns:p14="http://schemas.microsoft.com/office/powerpoint/2010/main" val="24563828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9AAF29-C792-56B8-8E65-26EBE98C9B3D}"/>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FA6C2870-1FE0-963B-8098-347B174DE19A}"/>
              </a:ext>
            </a:extLst>
          </p:cNvPr>
          <p:cNvSpPr>
            <a:spLocks noGrp="1"/>
          </p:cNvSpPr>
          <p:nvPr>
            <p:ph type="dt" sz="half" idx="10"/>
          </p:nvPr>
        </p:nvSpPr>
        <p:spPr/>
        <p:txBody>
          <a:bodyPr/>
          <a:lstStyle/>
          <a:p>
            <a:fld id="{015D9C4C-4387-49C3-9B51-071BBB23EA00}" type="datetime1">
              <a:rPr kumimoji="1" lang="ja-JP" altLang="en-US" smtClean="0"/>
              <a:t>2025/1/31</a:t>
            </a:fld>
            <a:endParaRPr kumimoji="1" lang="ja-JP" altLang="en-US"/>
          </a:p>
        </p:txBody>
      </p:sp>
      <p:sp>
        <p:nvSpPr>
          <p:cNvPr id="4" name="フッター プレースホルダー 3">
            <a:extLst>
              <a:ext uri="{FF2B5EF4-FFF2-40B4-BE49-F238E27FC236}">
                <a16:creationId xmlns:a16="http://schemas.microsoft.com/office/drawing/2014/main" id="{56D114E8-AC8F-1153-2BF6-EBCA47B6F449}"/>
              </a:ext>
            </a:extLst>
          </p:cNvPr>
          <p:cNvSpPr>
            <a:spLocks noGrp="1"/>
          </p:cNvSpPr>
          <p:nvPr>
            <p:ph type="ftr" sz="quarter" idx="11"/>
          </p:nvPr>
        </p:nvSpPr>
        <p:spPr/>
        <p:txBody>
          <a:bodyPr/>
          <a:lstStyle/>
          <a:p>
            <a:r>
              <a:rPr kumimoji="1" lang="en-US" altLang="ja-JP"/>
              <a:t>© AT TOKYO Corporation. All rights reserved.</a:t>
            </a:r>
            <a:endParaRPr kumimoji="1" lang="ja-JP" altLang="en-US"/>
          </a:p>
        </p:txBody>
      </p:sp>
      <p:sp>
        <p:nvSpPr>
          <p:cNvPr id="5" name="スライド番号プレースホルダー 4">
            <a:extLst>
              <a:ext uri="{FF2B5EF4-FFF2-40B4-BE49-F238E27FC236}">
                <a16:creationId xmlns:a16="http://schemas.microsoft.com/office/drawing/2014/main" id="{66E04958-F2FE-3721-C847-408E8093C3A7}"/>
              </a:ext>
            </a:extLst>
          </p:cNvPr>
          <p:cNvSpPr>
            <a:spLocks noGrp="1"/>
          </p:cNvSpPr>
          <p:nvPr>
            <p:ph type="sldNum" sz="quarter" idx="12"/>
          </p:nvPr>
        </p:nvSpPr>
        <p:spPr/>
        <p:txBody>
          <a:bodyPr/>
          <a:lstStyle/>
          <a:p>
            <a:fld id="{8F8C9DF4-5A3D-4548-B172-2B0679BF37A3}" type="slidenum">
              <a:rPr kumimoji="1" lang="ja-JP" altLang="en-US" smtClean="0"/>
              <a:t>‹#›</a:t>
            </a:fld>
            <a:endParaRPr kumimoji="1" lang="ja-JP" altLang="en-US"/>
          </a:p>
        </p:txBody>
      </p:sp>
    </p:spTree>
    <p:extLst>
      <p:ext uri="{BB962C8B-B14F-4D97-AF65-F5344CB8AC3E}">
        <p14:creationId xmlns:p14="http://schemas.microsoft.com/office/powerpoint/2010/main" val="42115439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D41AAC07-8748-6F19-0D02-F622C72602A1}"/>
              </a:ext>
            </a:extLst>
          </p:cNvPr>
          <p:cNvSpPr>
            <a:spLocks noGrp="1"/>
          </p:cNvSpPr>
          <p:nvPr>
            <p:ph type="dt" sz="half" idx="10"/>
          </p:nvPr>
        </p:nvSpPr>
        <p:spPr/>
        <p:txBody>
          <a:bodyPr/>
          <a:lstStyle/>
          <a:p>
            <a:fld id="{F9054287-421C-45D9-BFE8-789EDA2384BF}" type="datetime1">
              <a:rPr kumimoji="1" lang="ja-JP" altLang="en-US" smtClean="0"/>
              <a:t>2025/1/31</a:t>
            </a:fld>
            <a:endParaRPr kumimoji="1" lang="ja-JP" altLang="en-US"/>
          </a:p>
        </p:txBody>
      </p:sp>
      <p:sp>
        <p:nvSpPr>
          <p:cNvPr id="3" name="フッター プレースホルダー 2">
            <a:extLst>
              <a:ext uri="{FF2B5EF4-FFF2-40B4-BE49-F238E27FC236}">
                <a16:creationId xmlns:a16="http://schemas.microsoft.com/office/drawing/2014/main" id="{B392DE37-04AF-7735-6F43-CCACD6767365}"/>
              </a:ext>
            </a:extLst>
          </p:cNvPr>
          <p:cNvSpPr>
            <a:spLocks noGrp="1"/>
          </p:cNvSpPr>
          <p:nvPr>
            <p:ph type="ftr" sz="quarter" idx="11"/>
          </p:nvPr>
        </p:nvSpPr>
        <p:spPr/>
        <p:txBody>
          <a:bodyPr/>
          <a:lstStyle/>
          <a:p>
            <a:r>
              <a:rPr kumimoji="1" lang="en-US" altLang="ja-JP"/>
              <a:t>© AT TOKYO Corporation. All rights reserved.</a:t>
            </a:r>
            <a:endParaRPr kumimoji="1" lang="ja-JP" altLang="en-US"/>
          </a:p>
        </p:txBody>
      </p:sp>
      <p:sp>
        <p:nvSpPr>
          <p:cNvPr id="4" name="スライド番号プレースホルダー 3">
            <a:extLst>
              <a:ext uri="{FF2B5EF4-FFF2-40B4-BE49-F238E27FC236}">
                <a16:creationId xmlns:a16="http://schemas.microsoft.com/office/drawing/2014/main" id="{5FAD1DCA-26E7-BA62-489B-53CFA7CE4358}"/>
              </a:ext>
            </a:extLst>
          </p:cNvPr>
          <p:cNvSpPr>
            <a:spLocks noGrp="1"/>
          </p:cNvSpPr>
          <p:nvPr>
            <p:ph type="sldNum" sz="quarter" idx="12"/>
          </p:nvPr>
        </p:nvSpPr>
        <p:spPr/>
        <p:txBody>
          <a:bodyPr/>
          <a:lstStyle/>
          <a:p>
            <a:fld id="{8F8C9DF4-5A3D-4548-B172-2B0679BF37A3}" type="slidenum">
              <a:rPr kumimoji="1" lang="ja-JP" altLang="en-US" smtClean="0"/>
              <a:t>‹#›</a:t>
            </a:fld>
            <a:endParaRPr kumimoji="1" lang="ja-JP" altLang="en-US"/>
          </a:p>
        </p:txBody>
      </p:sp>
    </p:spTree>
    <p:extLst>
      <p:ext uri="{BB962C8B-B14F-4D97-AF65-F5344CB8AC3E}">
        <p14:creationId xmlns:p14="http://schemas.microsoft.com/office/powerpoint/2010/main" val="19520503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6549FB3-FEE7-FC68-7CF2-7DB085C3809C}"/>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3B4E091-5A4D-B4D9-D5BB-868F0E455E1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B161833E-6E5C-EF0E-6244-056EC20E0A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AF2E44C-988A-2C59-4932-8701012EBEE8}"/>
              </a:ext>
            </a:extLst>
          </p:cNvPr>
          <p:cNvSpPr>
            <a:spLocks noGrp="1"/>
          </p:cNvSpPr>
          <p:nvPr>
            <p:ph type="dt" sz="half" idx="10"/>
          </p:nvPr>
        </p:nvSpPr>
        <p:spPr/>
        <p:txBody>
          <a:bodyPr/>
          <a:lstStyle/>
          <a:p>
            <a:fld id="{7EAFA850-AF04-4C1E-80BF-C079DE4E20DC}" type="datetime1">
              <a:rPr kumimoji="1" lang="ja-JP" altLang="en-US" smtClean="0"/>
              <a:t>2025/1/31</a:t>
            </a:fld>
            <a:endParaRPr kumimoji="1" lang="ja-JP" altLang="en-US"/>
          </a:p>
        </p:txBody>
      </p:sp>
      <p:sp>
        <p:nvSpPr>
          <p:cNvPr id="6" name="フッター プレースホルダー 5">
            <a:extLst>
              <a:ext uri="{FF2B5EF4-FFF2-40B4-BE49-F238E27FC236}">
                <a16:creationId xmlns:a16="http://schemas.microsoft.com/office/drawing/2014/main" id="{8D4EF9BF-9CE1-4088-00B5-1CD620A5B3E0}"/>
              </a:ext>
            </a:extLst>
          </p:cNvPr>
          <p:cNvSpPr>
            <a:spLocks noGrp="1"/>
          </p:cNvSpPr>
          <p:nvPr>
            <p:ph type="ftr" sz="quarter" idx="11"/>
          </p:nvPr>
        </p:nvSpPr>
        <p:spPr/>
        <p:txBody>
          <a:bodyPr/>
          <a:lstStyle/>
          <a:p>
            <a:r>
              <a:rPr kumimoji="1" lang="en-US" altLang="ja-JP"/>
              <a:t>© AT TOKYO Corporation. All rights reserved.</a:t>
            </a:r>
            <a:endParaRPr kumimoji="1" lang="ja-JP" altLang="en-US"/>
          </a:p>
        </p:txBody>
      </p:sp>
      <p:sp>
        <p:nvSpPr>
          <p:cNvPr id="7" name="スライド番号プレースホルダー 6">
            <a:extLst>
              <a:ext uri="{FF2B5EF4-FFF2-40B4-BE49-F238E27FC236}">
                <a16:creationId xmlns:a16="http://schemas.microsoft.com/office/drawing/2014/main" id="{2D0A599B-4DD9-1EF9-5AE2-5114514FF3AE}"/>
              </a:ext>
            </a:extLst>
          </p:cNvPr>
          <p:cNvSpPr>
            <a:spLocks noGrp="1"/>
          </p:cNvSpPr>
          <p:nvPr>
            <p:ph type="sldNum" sz="quarter" idx="12"/>
          </p:nvPr>
        </p:nvSpPr>
        <p:spPr/>
        <p:txBody>
          <a:bodyPr/>
          <a:lstStyle/>
          <a:p>
            <a:fld id="{8F8C9DF4-5A3D-4548-B172-2B0679BF37A3}" type="slidenum">
              <a:rPr kumimoji="1" lang="ja-JP" altLang="en-US" smtClean="0"/>
              <a:t>‹#›</a:t>
            </a:fld>
            <a:endParaRPr kumimoji="1" lang="ja-JP" altLang="en-US"/>
          </a:p>
        </p:txBody>
      </p:sp>
    </p:spTree>
    <p:extLst>
      <p:ext uri="{BB962C8B-B14F-4D97-AF65-F5344CB8AC3E}">
        <p14:creationId xmlns:p14="http://schemas.microsoft.com/office/powerpoint/2010/main" val="3654869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59ABB7F-F723-0B32-4F30-75DCA316EF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E3E8E5D-C000-2FEB-1356-C1748B35FF0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639D3D0-C6B5-19A3-883C-A71ADEFDE21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119D062-C883-4A45-A0A4-CBE381AA0D25}" type="datetime1">
              <a:rPr kumimoji="1" lang="ja-JP" altLang="en-US" smtClean="0"/>
              <a:t>2025/1/31</a:t>
            </a:fld>
            <a:endParaRPr kumimoji="1" lang="ja-JP" altLang="en-US"/>
          </a:p>
        </p:txBody>
      </p:sp>
      <p:sp>
        <p:nvSpPr>
          <p:cNvPr id="5" name="フッター プレースホルダー 4">
            <a:extLst>
              <a:ext uri="{FF2B5EF4-FFF2-40B4-BE49-F238E27FC236}">
                <a16:creationId xmlns:a16="http://schemas.microsoft.com/office/drawing/2014/main" id="{831A2514-DBAA-98AF-0D5B-06621C06670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a:solidFill>
                  <a:schemeClr val="tx1">
                    <a:tint val="82000"/>
                  </a:schemeClr>
                </a:solidFill>
              </a:defRPr>
            </a:lvl1pPr>
          </a:lstStyle>
          <a:p>
            <a:r>
              <a:rPr lang="en-US" altLang="ja-JP" dirty="0"/>
              <a:t>© AT TOKYO Corporation. All rights reserved.</a:t>
            </a:r>
          </a:p>
        </p:txBody>
      </p:sp>
      <p:sp>
        <p:nvSpPr>
          <p:cNvPr id="6" name="スライド番号プレースホルダー 5">
            <a:extLst>
              <a:ext uri="{FF2B5EF4-FFF2-40B4-BE49-F238E27FC236}">
                <a16:creationId xmlns:a16="http://schemas.microsoft.com/office/drawing/2014/main" id="{45CEA5A0-129B-F06B-530F-024384B8C40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F8C9DF4-5A3D-4548-B172-2B0679BF37A3}" type="slidenum">
              <a:rPr lang="ja-JP" altLang="en-US" smtClean="0"/>
              <a:pPr/>
              <a:t>‹#›</a:t>
            </a:fld>
            <a:r>
              <a:rPr lang="en-US" altLang="ja-JP" dirty="0"/>
              <a:t>/22</a:t>
            </a:r>
            <a:endParaRPr kumimoji="1" lang="ja-JP" altLang="en-US" dirty="0"/>
          </a:p>
        </p:txBody>
      </p:sp>
    </p:spTree>
    <p:extLst>
      <p:ext uri="{BB962C8B-B14F-4D97-AF65-F5344CB8AC3E}">
        <p14:creationId xmlns:p14="http://schemas.microsoft.com/office/powerpoint/2010/main" val="123168090"/>
      </p:ext>
    </p:extLst>
  </p:cSld>
  <p:clrMap bg1="lt1" tx1="dk1" bg2="lt2" tx2="dk2" accent1="accent1" accent2="accent2" accent3="accent3" accent4="accent4" accent5="accent5" accent6="accent6" hlink="hlink" folHlink="folHlink"/>
  <p:sldLayoutIdLst>
    <p:sldLayoutId id="2147483694" r:id="rId1"/>
    <p:sldLayoutId id="2147483706"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Lst>
  <p:hf sldNum="0"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3" Type="http://schemas.openxmlformats.org/officeDocument/2006/relationships/image" Target="../media/image162.png"/><Relationship Id="rId18" Type="http://schemas.openxmlformats.org/officeDocument/2006/relationships/image" Target="../media/image167.png"/><Relationship Id="rId26" Type="http://schemas.openxmlformats.org/officeDocument/2006/relationships/image" Target="../media/image175.png"/><Relationship Id="rId21" Type="http://schemas.openxmlformats.org/officeDocument/2006/relationships/image" Target="../media/image170.png"/><Relationship Id="rId34" Type="http://schemas.openxmlformats.org/officeDocument/2006/relationships/image" Target="../media/image183.png"/><Relationship Id="rId7" Type="http://schemas.openxmlformats.org/officeDocument/2006/relationships/image" Target="../media/image156.png"/><Relationship Id="rId12" Type="http://schemas.openxmlformats.org/officeDocument/2006/relationships/image" Target="../media/image161.png"/><Relationship Id="rId17" Type="http://schemas.openxmlformats.org/officeDocument/2006/relationships/image" Target="../media/image166.png"/><Relationship Id="rId25" Type="http://schemas.openxmlformats.org/officeDocument/2006/relationships/image" Target="../media/image174.png"/><Relationship Id="rId33" Type="http://schemas.openxmlformats.org/officeDocument/2006/relationships/image" Target="../media/image182.png"/><Relationship Id="rId2" Type="http://schemas.openxmlformats.org/officeDocument/2006/relationships/image" Target="../media/image151.png"/><Relationship Id="rId16" Type="http://schemas.openxmlformats.org/officeDocument/2006/relationships/image" Target="../media/image165.png"/><Relationship Id="rId20" Type="http://schemas.openxmlformats.org/officeDocument/2006/relationships/image" Target="../media/image169.png"/><Relationship Id="rId29" Type="http://schemas.openxmlformats.org/officeDocument/2006/relationships/image" Target="../media/image178.png"/><Relationship Id="rId1" Type="http://schemas.openxmlformats.org/officeDocument/2006/relationships/slideLayout" Target="../slideLayouts/slideLayout3.xml"/><Relationship Id="rId6" Type="http://schemas.openxmlformats.org/officeDocument/2006/relationships/image" Target="../media/image155.png"/><Relationship Id="rId11" Type="http://schemas.openxmlformats.org/officeDocument/2006/relationships/image" Target="../media/image160.png"/><Relationship Id="rId24" Type="http://schemas.openxmlformats.org/officeDocument/2006/relationships/image" Target="../media/image173.png"/><Relationship Id="rId32" Type="http://schemas.openxmlformats.org/officeDocument/2006/relationships/image" Target="../media/image181.png"/><Relationship Id="rId37" Type="http://schemas.openxmlformats.org/officeDocument/2006/relationships/image" Target="../media/image186.png"/><Relationship Id="rId5" Type="http://schemas.openxmlformats.org/officeDocument/2006/relationships/image" Target="../media/image154.png"/><Relationship Id="rId15" Type="http://schemas.openxmlformats.org/officeDocument/2006/relationships/image" Target="../media/image164.png"/><Relationship Id="rId23" Type="http://schemas.openxmlformats.org/officeDocument/2006/relationships/image" Target="../media/image172.png"/><Relationship Id="rId28" Type="http://schemas.openxmlformats.org/officeDocument/2006/relationships/image" Target="../media/image177.png"/><Relationship Id="rId36" Type="http://schemas.openxmlformats.org/officeDocument/2006/relationships/image" Target="../media/image185.png"/><Relationship Id="rId10" Type="http://schemas.openxmlformats.org/officeDocument/2006/relationships/image" Target="../media/image159.png"/><Relationship Id="rId19" Type="http://schemas.openxmlformats.org/officeDocument/2006/relationships/image" Target="../media/image168.png"/><Relationship Id="rId31" Type="http://schemas.openxmlformats.org/officeDocument/2006/relationships/image" Target="../media/image180.png"/><Relationship Id="rId4" Type="http://schemas.openxmlformats.org/officeDocument/2006/relationships/image" Target="../media/image153.png"/><Relationship Id="rId9" Type="http://schemas.openxmlformats.org/officeDocument/2006/relationships/image" Target="../media/image158.png"/><Relationship Id="rId14" Type="http://schemas.openxmlformats.org/officeDocument/2006/relationships/image" Target="../media/image163.png"/><Relationship Id="rId22" Type="http://schemas.openxmlformats.org/officeDocument/2006/relationships/image" Target="../media/image171.png"/><Relationship Id="rId27" Type="http://schemas.openxmlformats.org/officeDocument/2006/relationships/image" Target="../media/image176.png"/><Relationship Id="rId30" Type="http://schemas.openxmlformats.org/officeDocument/2006/relationships/image" Target="../media/image179.png"/><Relationship Id="rId35" Type="http://schemas.openxmlformats.org/officeDocument/2006/relationships/image" Target="../media/image184.png"/><Relationship Id="rId8" Type="http://schemas.openxmlformats.org/officeDocument/2006/relationships/image" Target="../media/image157.png"/><Relationship Id="rId3" Type="http://schemas.openxmlformats.org/officeDocument/2006/relationships/image" Target="../media/image152.png"/></Relationships>
</file>

<file path=ppt/slides/_rels/slide11.xml.rels><?xml version="1.0" encoding="UTF-8" standalone="yes"?>
<Relationships xmlns="http://schemas.openxmlformats.org/package/2006/relationships"><Relationship Id="rId8" Type="http://schemas.openxmlformats.org/officeDocument/2006/relationships/image" Target="../media/image193.png"/><Relationship Id="rId3" Type="http://schemas.openxmlformats.org/officeDocument/2006/relationships/image" Target="../media/image188.png"/><Relationship Id="rId7" Type="http://schemas.openxmlformats.org/officeDocument/2006/relationships/image" Target="../media/image192.png"/><Relationship Id="rId12" Type="http://schemas.openxmlformats.org/officeDocument/2006/relationships/image" Target="../media/image197.png"/><Relationship Id="rId2" Type="http://schemas.openxmlformats.org/officeDocument/2006/relationships/image" Target="../media/image187.png"/><Relationship Id="rId1" Type="http://schemas.openxmlformats.org/officeDocument/2006/relationships/slideLayout" Target="../slideLayouts/slideLayout3.xml"/><Relationship Id="rId6" Type="http://schemas.openxmlformats.org/officeDocument/2006/relationships/image" Target="../media/image191.png"/><Relationship Id="rId11" Type="http://schemas.openxmlformats.org/officeDocument/2006/relationships/image" Target="../media/image196.png"/><Relationship Id="rId5" Type="http://schemas.openxmlformats.org/officeDocument/2006/relationships/image" Target="../media/image190.png"/><Relationship Id="rId10" Type="http://schemas.openxmlformats.org/officeDocument/2006/relationships/image" Target="../media/image195.png"/><Relationship Id="rId4" Type="http://schemas.openxmlformats.org/officeDocument/2006/relationships/image" Target="../media/image189.png"/><Relationship Id="rId9" Type="http://schemas.openxmlformats.org/officeDocument/2006/relationships/image" Target="../media/image194.png"/></Relationships>
</file>

<file path=ppt/slides/_rels/slide12.xml.rels><?xml version="1.0" encoding="UTF-8" standalone="yes"?>
<Relationships xmlns="http://schemas.openxmlformats.org/package/2006/relationships"><Relationship Id="rId8" Type="http://schemas.openxmlformats.org/officeDocument/2006/relationships/image" Target="../media/image204.png"/><Relationship Id="rId13" Type="http://schemas.openxmlformats.org/officeDocument/2006/relationships/image" Target="../media/image209.png"/><Relationship Id="rId18" Type="http://schemas.openxmlformats.org/officeDocument/2006/relationships/image" Target="../media/image214.png"/><Relationship Id="rId26" Type="http://schemas.openxmlformats.org/officeDocument/2006/relationships/image" Target="../media/image222.png"/><Relationship Id="rId3" Type="http://schemas.openxmlformats.org/officeDocument/2006/relationships/image" Target="../media/image199.png"/><Relationship Id="rId21" Type="http://schemas.openxmlformats.org/officeDocument/2006/relationships/image" Target="../media/image217.png"/><Relationship Id="rId7" Type="http://schemas.openxmlformats.org/officeDocument/2006/relationships/image" Target="../media/image203.png"/><Relationship Id="rId12" Type="http://schemas.openxmlformats.org/officeDocument/2006/relationships/image" Target="../media/image208.png"/><Relationship Id="rId17" Type="http://schemas.openxmlformats.org/officeDocument/2006/relationships/image" Target="../media/image213.png"/><Relationship Id="rId25" Type="http://schemas.openxmlformats.org/officeDocument/2006/relationships/image" Target="../media/image221.png"/><Relationship Id="rId2" Type="http://schemas.openxmlformats.org/officeDocument/2006/relationships/image" Target="../media/image198.png"/><Relationship Id="rId16" Type="http://schemas.openxmlformats.org/officeDocument/2006/relationships/image" Target="../media/image212.png"/><Relationship Id="rId20" Type="http://schemas.openxmlformats.org/officeDocument/2006/relationships/image" Target="../media/image216.png"/><Relationship Id="rId1" Type="http://schemas.openxmlformats.org/officeDocument/2006/relationships/slideLayout" Target="../slideLayouts/slideLayout3.xml"/><Relationship Id="rId6" Type="http://schemas.openxmlformats.org/officeDocument/2006/relationships/image" Target="../media/image202.png"/><Relationship Id="rId11" Type="http://schemas.openxmlformats.org/officeDocument/2006/relationships/image" Target="../media/image207.png"/><Relationship Id="rId24" Type="http://schemas.openxmlformats.org/officeDocument/2006/relationships/image" Target="../media/image220.png"/><Relationship Id="rId5" Type="http://schemas.openxmlformats.org/officeDocument/2006/relationships/image" Target="../media/image201.png"/><Relationship Id="rId15" Type="http://schemas.openxmlformats.org/officeDocument/2006/relationships/image" Target="../media/image211.png"/><Relationship Id="rId23" Type="http://schemas.openxmlformats.org/officeDocument/2006/relationships/image" Target="../media/image219.png"/><Relationship Id="rId28" Type="http://schemas.openxmlformats.org/officeDocument/2006/relationships/image" Target="../media/image224.png"/><Relationship Id="rId10" Type="http://schemas.openxmlformats.org/officeDocument/2006/relationships/image" Target="../media/image206.png"/><Relationship Id="rId19" Type="http://schemas.openxmlformats.org/officeDocument/2006/relationships/image" Target="../media/image215.png"/><Relationship Id="rId4" Type="http://schemas.openxmlformats.org/officeDocument/2006/relationships/image" Target="../media/image200.png"/><Relationship Id="rId9" Type="http://schemas.openxmlformats.org/officeDocument/2006/relationships/image" Target="../media/image205.png"/><Relationship Id="rId14" Type="http://schemas.openxmlformats.org/officeDocument/2006/relationships/image" Target="../media/image210.png"/><Relationship Id="rId22" Type="http://schemas.openxmlformats.org/officeDocument/2006/relationships/image" Target="../media/image218.png"/><Relationship Id="rId27" Type="http://schemas.openxmlformats.org/officeDocument/2006/relationships/image" Target="../media/image22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3" Type="http://schemas.openxmlformats.org/officeDocument/2006/relationships/image" Target="../media/image236.png"/><Relationship Id="rId18" Type="http://schemas.openxmlformats.org/officeDocument/2006/relationships/image" Target="../media/image241.png"/><Relationship Id="rId26" Type="http://schemas.openxmlformats.org/officeDocument/2006/relationships/image" Target="../media/image249.png"/><Relationship Id="rId3" Type="http://schemas.openxmlformats.org/officeDocument/2006/relationships/image" Target="../media/image226.png"/><Relationship Id="rId21" Type="http://schemas.openxmlformats.org/officeDocument/2006/relationships/image" Target="../media/image244.png"/><Relationship Id="rId34" Type="http://schemas.openxmlformats.org/officeDocument/2006/relationships/image" Target="../media/image257.png"/><Relationship Id="rId7" Type="http://schemas.openxmlformats.org/officeDocument/2006/relationships/image" Target="../media/image230.png"/><Relationship Id="rId12" Type="http://schemas.openxmlformats.org/officeDocument/2006/relationships/image" Target="../media/image235.png"/><Relationship Id="rId17" Type="http://schemas.openxmlformats.org/officeDocument/2006/relationships/image" Target="../media/image240.png"/><Relationship Id="rId25" Type="http://schemas.openxmlformats.org/officeDocument/2006/relationships/image" Target="../media/image248.png"/><Relationship Id="rId33" Type="http://schemas.openxmlformats.org/officeDocument/2006/relationships/image" Target="../media/image256.png"/><Relationship Id="rId2" Type="http://schemas.openxmlformats.org/officeDocument/2006/relationships/image" Target="../media/image225.png"/><Relationship Id="rId16" Type="http://schemas.openxmlformats.org/officeDocument/2006/relationships/image" Target="../media/image239.png"/><Relationship Id="rId20" Type="http://schemas.openxmlformats.org/officeDocument/2006/relationships/image" Target="../media/image243.png"/><Relationship Id="rId29" Type="http://schemas.openxmlformats.org/officeDocument/2006/relationships/image" Target="../media/image252.png"/><Relationship Id="rId1" Type="http://schemas.openxmlformats.org/officeDocument/2006/relationships/slideLayout" Target="../slideLayouts/slideLayout3.xml"/><Relationship Id="rId6" Type="http://schemas.openxmlformats.org/officeDocument/2006/relationships/image" Target="../media/image229.png"/><Relationship Id="rId11" Type="http://schemas.openxmlformats.org/officeDocument/2006/relationships/image" Target="../media/image234.png"/><Relationship Id="rId24" Type="http://schemas.openxmlformats.org/officeDocument/2006/relationships/image" Target="../media/image247.png"/><Relationship Id="rId32" Type="http://schemas.openxmlformats.org/officeDocument/2006/relationships/image" Target="../media/image255.png"/><Relationship Id="rId5" Type="http://schemas.openxmlformats.org/officeDocument/2006/relationships/image" Target="../media/image228.png"/><Relationship Id="rId15" Type="http://schemas.openxmlformats.org/officeDocument/2006/relationships/image" Target="../media/image238.png"/><Relationship Id="rId23" Type="http://schemas.openxmlformats.org/officeDocument/2006/relationships/image" Target="../media/image246.png"/><Relationship Id="rId28" Type="http://schemas.openxmlformats.org/officeDocument/2006/relationships/image" Target="../media/image251.png"/><Relationship Id="rId36" Type="http://schemas.openxmlformats.org/officeDocument/2006/relationships/image" Target="../media/image259.png"/><Relationship Id="rId10" Type="http://schemas.openxmlformats.org/officeDocument/2006/relationships/image" Target="../media/image233.png"/><Relationship Id="rId19" Type="http://schemas.openxmlformats.org/officeDocument/2006/relationships/image" Target="../media/image242.png"/><Relationship Id="rId31" Type="http://schemas.openxmlformats.org/officeDocument/2006/relationships/image" Target="../media/image254.png"/><Relationship Id="rId4" Type="http://schemas.openxmlformats.org/officeDocument/2006/relationships/image" Target="../media/image227.png"/><Relationship Id="rId9" Type="http://schemas.openxmlformats.org/officeDocument/2006/relationships/image" Target="../media/image232.png"/><Relationship Id="rId14" Type="http://schemas.openxmlformats.org/officeDocument/2006/relationships/image" Target="../media/image237.png"/><Relationship Id="rId22" Type="http://schemas.openxmlformats.org/officeDocument/2006/relationships/image" Target="../media/image245.png"/><Relationship Id="rId27" Type="http://schemas.openxmlformats.org/officeDocument/2006/relationships/image" Target="../media/image250.png"/><Relationship Id="rId30" Type="http://schemas.openxmlformats.org/officeDocument/2006/relationships/image" Target="../media/image253.png"/><Relationship Id="rId35" Type="http://schemas.openxmlformats.org/officeDocument/2006/relationships/image" Target="../media/image258.png"/><Relationship Id="rId8" Type="http://schemas.openxmlformats.org/officeDocument/2006/relationships/image" Target="../media/image231.png"/></Relationships>
</file>

<file path=ppt/slides/_rels/slide15.xml.rels><?xml version="1.0" encoding="UTF-8" standalone="yes"?>
<Relationships xmlns="http://schemas.openxmlformats.org/package/2006/relationships"><Relationship Id="rId13" Type="http://schemas.openxmlformats.org/officeDocument/2006/relationships/image" Target="../media/image271.png"/><Relationship Id="rId18" Type="http://schemas.openxmlformats.org/officeDocument/2006/relationships/image" Target="../media/image276.png"/><Relationship Id="rId26" Type="http://schemas.openxmlformats.org/officeDocument/2006/relationships/image" Target="../media/image284.png"/><Relationship Id="rId3" Type="http://schemas.openxmlformats.org/officeDocument/2006/relationships/image" Target="../media/image261.png"/><Relationship Id="rId21" Type="http://schemas.openxmlformats.org/officeDocument/2006/relationships/image" Target="../media/image279.png"/><Relationship Id="rId7" Type="http://schemas.openxmlformats.org/officeDocument/2006/relationships/image" Target="../media/image265.png"/><Relationship Id="rId12" Type="http://schemas.openxmlformats.org/officeDocument/2006/relationships/image" Target="../media/image270.png"/><Relationship Id="rId17" Type="http://schemas.openxmlformats.org/officeDocument/2006/relationships/image" Target="../media/image275.png"/><Relationship Id="rId25" Type="http://schemas.openxmlformats.org/officeDocument/2006/relationships/image" Target="../media/image283.png"/><Relationship Id="rId33" Type="http://schemas.openxmlformats.org/officeDocument/2006/relationships/image" Target="../media/image291.png"/><Relationship Id="rId2" Type="http://schemas.openxmlformats.org/officeDocument/2006/relationships/image" Target="../media/image260.png"/><Relationship Id="rId16" Type="http://schemas.openxmlformats.org/officeDocument/2006/relationships/image" Target="../media/image274.png"/><Relationship Id="rId20" Type="http://schemas.openxmlformats.org/officeDocument/2006/relationships/image" Target="../media/image278.png"/><Relationship Id="rId29" Type="http://schemas.openxmlformats.org/officeDocument/2006/relationships/image" Target="../media/image287.png"/><Relationship Id="rId1" Type="http://schemas.openxmlformats.org/officeDocument/2006/relationships/slideLayout" Target="../slideLayouts/slideLayout3.xml"/><Relationship Id="rId6" Type="http://schemas.openxmlformats.org/officeDocument/2006/relationships/image" Target="../media/image264.png"/><Relationship Id="rId11" Type="http://schemas.openxmlformats.org/officeDocument/2006/relationships/image" Target="../media/image269.png"/><Relationship Id="rId24" Type="http://schemas.openxmlformats.org/officeDocument/2006/relationships/image" Target="../media/image282.png"/><Relationship Id="rId32" Type="http://schemas.openxmlformats.org/officeDocument/2006/relationships/image" Target="../media/image290.png"/><Relationship Id="rId5" Type="http://schemas.openxmlformats.org/officeDocument/2006/relationships/image" Target="../media/image263.png"/><Relationship Id="rId15" Type="http://schemas.openxmlformats.org/officeDocument/2006/relationships/image" Target="../media/image273.png"/><Relationship Id="rId23" Type="http://schemas.openxmlformats.org/officeDocument/2006/relationships/image" Target="../media/image281.png"/><Relationship Id="rId28" Type="http://schemas.openxmlformats.org/officeDocument/2006/relationships/image" Target="../media/image286.png"/><Relationship Id="rId10" Type="http://schemas.openxmlformats.org/officeDocument/2006/relationships/image" Target="../media/image268.png"/><Relationship Id="rId19" Type="http://schemas.openxmlformats.org/officeDocument/2006/relationships/image" Target="../media/image277.png"/><Relationship Id="rId31" Type="http://schemas.openxmlformats.org/officeDocument/2006/relationships/image" Target="../media/image289.png"/><Relationship Id="rId4" Type="http://schemas.openxmlformats.org/officeDocument/2006/relationships/image" Target="../media/image262.png"/><Relationship Id="rId9" Type="http://schemas.openxmlformats.org/officeDocument/2006/relationships/image" Target="../media/image267.png"/><Relationship Id="rId14" Type="http://schemas.openxmlformats.org/officeDocument/2006/relationships/image" Target="../media/image272.png"/><Relationship Id="rId22" Type="http://schemas.openxmlformats.org/officeDocument/2006/relationships/image" Target="../media/image280.png"/><Relationship Id="rId27" Type="http://schemas.openxmlformats.org/officeDocument/2006/relationships/image" Target="../media/image285.png"/><Relationship Id="rId30" Type="http://schemas.openxmlformats.org/officeDocument/2006/relationships/image" Target="../media/image288.png"/><Relationship Id="rId8" Type="http://schemas.openxmlformats.org/officeDocument/2006/relationships/image" Target="../media/image266.png"/></Relationships>
</file>

<file path=ppt/slides/_rels/slide16.xml.rels><?xml version="1.0" encoding="UTF-8" standalone="yes"?>
<Relationships xmlns="http://schemas.openxmlformats.org/package/2006/relationships"><Relationship Id="rId8" Type="http://schemas.openxmlformats.org/officeDocument/2006/relationships/image" Target="../media/image298.png"/><Relationship Id="rId13" Type="http://schemas.openxmlformats.org/officeDocument/2006/relationships/image" Target="../media/image303.png"/><Relationship Id="rId18" Type="http://schemas.openxmlformats.org/officeDocument/2006/relationships/image" Target="../media/image308.png"/><Relationship Id="rId26" Type="http://schemas.openxmlformats.org/officeDocument/2006/relationships/image" Target="../media/image316.png"/><Relationship Id="rId3" Type="http://schemas.openxmlformats.org/officeDocument/2006/relationships/image" Target="../media/image293.png"/><Relationship Id="rId21" Type="http://schemas.openxmlformats.org/officeDocument/2006/relationships/image" Target="../media/image311.png"/><Relationship Id="rId7" Type="http://schemas.openxmlformats.org/officeDocument/2006/relationships/image" Target="../media/image297.png"/><Relationship Id="rId12" Type="http://schemas.openxmlformats.org/officeDocument/2006/relationships/image" Target="../media/image302.png"/><Relationship Id="rId17" Type="http://schemas.openxmlformats.org/officeDocument/2006/relationships/image" Target="../media/image307.png"/><Relationship Id="rId25" Type="http://schemas.openxmlformats.org/officeDocument/2006/relationships/image" Target="../media/image315.png"/><Relationship Id="rId2" Type="http://schemas.openxmlformats.org/officeDocument/2006/relationships/image" Target="../media/image292.png"/><Relationship Id="rId16" Type="http://schemas.openxmlformats.org/officeDocument/2006/relationships/image" Target="../media/image306.png"/><Relationship Id="rId20" Type="http://schemas.openxmlformats.org/officeDocument/2006/relationships/image" Target="../media/image310.png"/><Relationship Id="rId29" Type="http://schemas.openxmlformats.org/officeDocument/2006/relationships/image" Target="../media/image319.png"/><Relationship Id="rId1" Type="http://schemas.openxmlformats.org/officeDocument/2006/relationships/slideLayout" Target="../slideLayouts/slideLayout3.xml"/><Relationship Id="rId6" Type="http://schemas.openxmlformats.org/officeDocument/2006/relationships/image" Target="../media/image296.png"/><Relationship Id="rId11" Type="http://schemas.openxmlformats.org/officeDocument/2006/relationships/image" Target="../media/image301.png"/><Relationship Id="rId24" Type="http://schemas.openxmlformats.org/officeDocument/2006/relationships/image" Target="../media/image314.png"/><Relationship Id="rId5" Type="http://schemas.openxmlformats.org/officeDocument/2006/relationships/image" Target="../media/image295.png"/><Relationship Id="rId15" Type="http://schemas.openxmlformats.org/officeDocument/2006/relationships/image" Target="../media/image305.png"/><Relationship Id="rId23" Type="http://schemas.openxmlformats.org/officeDocument/2006/relationships/image" Target="../media/image313.png"/><Relationship Id="rId28" Type="http://schemas.openxmlformats.org/officeDocument/2006/relationships/image" Target="../media/image318.png"/><Relationship Id="rId10" Type="http://schemas.openxmlformats.org/officeDocument/2006/relationships/image" Target="../media/image300.png"/><Relationship Id="rId19" Type="http://schemas.openxmlformats.org/officeDocument/2006/relationships/image" Target="../media/image309.png"/><Relationship Id="rId31" Type="http://schemas.openxmlformats.org/officeDocument/2006/relationships/image" Target="../media/image321.png"/><Relationship Id="rId4" Type="http://schemas.openxmlformats.org/officeDocument/2006/relationships/image" Target="../media/image294.png"/><Relationship Id="rId9" Type="http://schemas.openxmlformats.org/officeDocument/2006/relationships/image" Target="../media/image299.png"/><Relationship Id="rId14" Type="http://schemas.openxmlformats.org/officeDocument/2006/relationships/image" Target="../media/image304.png"/><Relationship Id="rId22" Type="http://schemas.openxmlformats.org/officeDocument/2006/relationships/image" Target="../media/image312.png"/><Relationship Id="rId27" Type="http://schemas.openxmlformats.org/officeDocument/2006/relationships/image" Target="../media/image317.png"/><Relationship Id="rId30" Type="http://schemas.openxmlformats.org/officeDocument/2006/relationships/image" Target="../media/image320.png"/></Relationships>
</file>

<file path=ppt/slides/_rels/slide17.xml.rels><?xml version="1.0" encoding="UTF-8" standalone="yes"?>
<Relationships xmlns="http://schemas.openxmlformats.org/package/2006/relationships"><Relationship Id="rId8" Type="http://schemas.openxmlformats.org/officeDocument/2006/relationships/image" Target="../media/image328.png"/><Relationship Id="rId13" Type="http://schemas.openxmlformats.org/officeDocument/2006/relationships/image" Target="../media/image333.png"/><Relationship Id="rId18" Type="http://schemas.openxmlformats.org/officeDocument/2006/relationships/image" Target="../media/image338.png"/><Relationship Id="rId3" Type="http://schemas.openxmlformats.org/officeDocument/2006/relationships/image" Target="../media/image323.png"/><Relationship Id="rId7" Type="http://schemas.openxmlformats.org/officeDocument/2006/relationships/image" Target="../media/image327.png"/><Relationship Id="rId12" Type="http://schemas.openxmlformats.org/officeDocument/2006/relationships/image" Target="../media/image332.png"/><Relationship Id="rId17" Type="http://schemas.openxmlformats.org/officeDocument/2006/relationships/image" Target="../media/image337.png"/><Relationship Id="rId2" Type="http://schemas.openxmlformats.org/officeDocument/2006/relationships/image" Target="../media/image322.png"/><Relationship Id="rId16" Type="http://schemas.openxmlformats.org/officeDocument/2006/relationships/image" Target="../media/image336.png"/><Relationship Id="rId20" Type="http://schemas.openxmlformats.org/officeDocument/2006/relationships/image" Target="../media/image340.png"/><Relationship Id="rId1" Type="http://schemas.openxmlformats.org/officeDocument/2006/relationships/slideLayout" Target="../slideLayouts/slideLayout3.xml"/><Relationship Id="rId6" Type="http://schemas.openxmlformats.org/officeDocument/2006/relationships/image" Target="../media/image326.png"/><Relationship Id="rId11" Type="http://schemas.openxmlformats.org/officeDocument/2006/relationships/image" Target="../media/image331.png"/><Relationship Id="rId5" Type="http://schemas.openxmlformats.org/officeDocument/2006/relationships/image" Target="../media/image325.png"/><Relationship Id="rId15" Type="http://schemas.openxmlformats.org/officeDocument/2006/relationships/image" Target="../media/image335.png"/><Relationship Id="rId10" Type="http://schemas.openxmlformats.org/officeDocument/2006/relationships/image" Target="../media/image330.png"/><Relationship Id="rId19" Type="http://schemas.openxmlformats.org/officeDocument/2006/relationships/image" Target="../media/image339.png"/><Relationship Id="rId4" Type="http://schemas.openxmlformats.org/officeDocument/2006/relationships/image" Target="../media/image324.png"/><Relationship Id="rId9" Type="http://schemas.openxmlformats.org/officeDocument/2006/relationships/image" Target="../media/image329.png"/><Relationship Id="rId14" Type="http://schemas.openxmlformats.org/officeDocument/2006/relationships/image" Target="../media/image334.png"/></Relationships>
</file>

<file path=ppt/slides/_rels/slide18.xml.rels><?xml version="1.0" encoding="UTF-8" standalone="yes"?>
<Relationships xmlns="http://schemas.openxmlformats.org/package/2006/relationships"><Relationship Id="rId8" Type="http://schemas.openxmlformats.org/officeDocument/2006/relationships/image" Target="../media/image347.png"/><Relationship Id="rId13" Type="http://schemas.openxmlformats.org/officeDocument/2006/relationships/image" Target="../media/image352.png"/><Relationship Id="rId18" Type="http://schemas.openxmlformats.org/officeDocument/2006/relationships/image" Target="../media/image357.png"/><Relationship Id="rId3" Type="http://schemas.openxmlformats.org/officeDocument/2006/relationships/image" Target="../media/image342.png"/><Relationship Id="rId7" Type="http://schemas.openxmlformats.org/officeDocument/2006/relationships/image" Target="../media/image346.png"/><Relationship Id="rId12" Type="http://schemas.openxmlformats.org/officeDocument/2006/relationships/image" Target="../media/image351.png"/><Relationship Id="rId17" Type="http://schemas.openxmlformats.org/officeDocument/2006/relationships/image" Target="../media/image356.png"/><Relationship Id="rId2" Type="http://schemas.openxmlformats.org/officeDocument/2006/relationships/image" Target="../media/image341.png"/><Relationship Id="rId16" Type="http://schemas.openxmlformats.org/officeDocument/2006/relationships/image" Target="../media/image355.png"/><Relationship Id="rId20" Type="http://schemas.openxmlformats.org/officeDocument/2006/relationships/image" Target="../media/image359.png"/><Relationship Id="rId1" Type="http://schemas.openxmlformats.org/officeDocument/2006/relationships/slideLayout" Target="../slideLayouts/slideLayout3.xml"/><Relationship Id="rId6" Type="http://schemas.openxmlformats.org/officeDocument/2006/relationships/image" Target="../media/image345.png"/><Relationship Id="rId11" Type="http://schemas.openxmlformats.org/officeDocument/2006/relationships/image" Target="../media/image350.png"/><Relationship Id="rId5" Type="http://schemas.openxmlformats.org/officeDocument/2006/relationships/image" Target="../media/image344.png"/><Relationship Id="rId15" Type="http://schemas.openxmlformats.org/officeDocument/2006/relationships/image" Target="../media/image354.png"/><Relationship Id="rId10" Type="http://schemas.openxmlformats.org/officeDocument/2006/relationships/image" Target="../media/image349.png"/><Relationship Id="rId19" Type="http://schemas.openxmlformats.org/officeDocument/2006/relationships/image" Target="../media/image358.png"/><Relationship Id="rId4" Type="http://schemas.openxmlformats.org/officeDocument/2006/relationships/image" Target="../media/image343.png"/><Relationship Id="rId9" Type="http://schemas.openxmlformats.org/officeDocument/2006/relationships/image" Target="../media/image348.png"/><Relationship Id="rId14" Type="http://schemas.openxmlformats.org/officeDocument/2006/relationships/image" Target="../media/image353.png"/></Relationships>
</file>

<file path=ppt/slides/_rels/slide19.xml.rels><?xml version="1.0" encoding="UTF-8" standalone="yes"?>
<Relationships xmlns="http://schemas.openxmlformats.org/package/2006/relationships"><Relationship Id="rId13" Type="http://schemas.openxmlformats.org/officeDocument/2006/relationships/image" Target="../media/image371.png"/><Relationship Id="rId18" Type="http://schemas.openxmlformats.org/officeDocument/2006/relationships/image" Target="../media/image376.png"/><Relationship Id="rId26" Type="http://schemas.openxmlformats.org/officeDocument/2006/relationships/image" Target="../media/image384.png"/><Relationship Id="rId3" Type="http://schemas.openxmlformats.org/officeDocument/2006/relationships/image" Target="../media/image361.png"/><Relationship Id="rId21" Type="http://schemas.openxmlformats.org/officeDocument/2006/relationships/image" Target="../media/image379.png"/><Relationship Id="rId34" Type="http://schemas.openxmlformats.org/officeDocument/2006/relationships/image" Target="../media/image392.png"/><Relationship Id="rId7" Type="http://schemas.openxmlformats.org/officeDocument/2006/relationships/image" Target="../media/image365.png"/><Relationship Id="rId12" Type="http://schemas.openxmlformats.org/officeDocument/2006/relationships/image" Target="../media/image370.png"/><Relationship Id="rId17" Type="http://schemas.openxmlformats.org/officeDocument/2006/relationships/image" Target="../media/image375.png"/><Relationship Id="rId25" Type="http://schemas.openxmlformats.org/officeDocument/2006/relationships/image" Target="../media/image383.png"/><Relationship Id="rId33" Type="http://schemas.openxmlformats.org/officeDocument/2006/relationships/image" Target="../media/image391.png"/><Relationship Id="rId2" Type="http://schemas.openxmlformats.org/officeDocument/2006/relationships/image" Target="../media/image360.png"/><Relationship Id="rId16" Type="http://schemas.openxmlformats.org/officeDocument/2006/relationships/image" Target="../media/image374.png"/><Relationship Id="rId20" Type="http://schemas.openxmlformats.org/officeDocument/2006/relationships/image" Target="../media/image378.png"/><Relationship Id="rId29" Type="http://schemas.openxmlformats.org/officeDocument/2006/relationships/image" Target="../media/image387.png"/><Relationship Id="rId1" Type="http://schemas.openxmlformats.org/officeDocument/2006/relationships/slideLayout" Target="../slideLayouts/slideLayout3.xml"/><Relationship Id="rId6" Type="http://schemas.openxmlformats.org/officeDocument/2006/relationships/image" Target="../media/image364.png"/><Relationship Id="rId11" Type="http://schemas.openxmlformats.org/officeDocument/2006/relationships/image" Target="../media/image369.png"/><Relationship Id="rId24" Type="http://schemas.openxmlformats.org/officeDocument/2006/relationships/image" Target="../media/image382.png"/><Relationship Id="rId32" Type="http://schemas.openxmlformats.org/officeDocument/2006/relationships/image" Target="../media/image390.png"/><Relationship Id="rId5" Type="http://schemas.openxmlformats.org/officeDocument/2006/relationships/image" Target="../media/image363.png"/><Relationship Id="rId15" Type="http://schemas.openxmlformats.org/officeDocument/2006/relationships/image" Target="../media/image373.png"/><Relationship Id="rId23" Type="http://schemas.openxmlformats.org/officeDocument/2006/relationships/image" Target="../media/image381.png"/><Relationship Id="rId28" Type="http://schemas.openxmlformats.org/officeDocument/2006/relationships/image" Target="../media/image386.png"/><Relationship Id="rId10" Type="http://schemas.openxmlformats.org/officeDocument/2006/relationships/image" Target="../media/image368.png"/><Relationship Id="rId19" Type="http://schemas.openxmlformats.org/officeDocument/2006/relationships/image" Target="../media/image377.png"/><Relationship Id="rId31" Type="http://schemas.openxmlformats.org/officeDocument/2006/relationships/image" Target="../media/image389.png"/><Relationship Id="rId4" Type="http://schemas.openxmlformats.org/officeDocument/2006/relationships/image" Target="../media/image362.png"/><Relationship Id="rId9" Type="http://schemas.openxmlformats.org/officeDocument/2006/relationships/image" Target="../media/image367.png"/><Relationship Id="rId14" Type="http://schemas.openxmlformats.org/officeDocument/2006/relationships/image" Target="../media/image372.png"/><Relationship Id="rId22" Type="http://schemas.openxmlformats.org/officeDocument/2006/relationships/image" Target="../media/image380.png"/><Relationship Id="rId27" Type="http://schemas.openxmlformats.org/officeDocument/2006/relationships/image" Target="../media/image385.png"/><Relationship Id="rId30" Type="http://schemas.openxmlformats.org/officeDocument/2006/relationships/image" Target="../media/image388.png"/><Relationship Id="rId8" Type="http://schemas.openxmlformats.org/officeDocument/2006/relationships/image" Target="../media/image36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3" Type="http://schemas.openxmlformats.org/officeDocument/2006/relationships/image" Target="../media/image404.png"/><Relationship Id="rId18" Type="http://schemas.openxmlformats.org/officeDocument/2006/relationships/image" Target="../media/image409.png"/><Relationship Id="rId26" Type="http://schemas.openxmlformats.org/officeDocument/2006/relationships/image" Target="../media/image417.png"/><Relationship Id="rId3" Type="http://schemas.openxmlformats.org/officeDocument/2006/relationships/image" Target="../media/image394.png"/><Relationship Id="rId21" Type="http://schemas.openxmlformats.org/officeDocument/2006/relationships/image" Target="../media/image412.png"/><Relationship Id="rId34" Type="http://schemas.openxmlformats.org/officeDocument/2006/relationships/image" Target="../media/image425.png"/><Relationship Id="rId7" Type="http://schemas.openxmlformats.org/officeDocument/2006/relationships/image" Target="../media/image398.png"/><Relationship Id="rId12" Type="http://schemas.openxmlformats.org/officeDocument/2006/relationships/image" Target="../media/image403.png"/><Relationship Id="rId17" Type="http://schemas.openxmlformats.org/officeDocument/2006/relationships/image" Target="../media/image408.png"/><Relationship Id="rId25" Type="http://schemas.openxmlformats.org/officeDocument/2006/relationships/image" Target="../media/image416.png"/><Relationship Id="rId33" Type="http://schemas.openxmlformats.org/officeDocument/2006/relationships/image" Target="../media/image424.png"/><Relationship Id="rId2" Type="http://schemas.openxmlformats.org/officeDocument/2006/relationships/image" Target="../media/image393.png"/><Relationship Id="rId16" Type="http://schemas.openxmlformats.org/officeDocument/2006/relationships/image" Target="../media/image407.png"/><Relationship Id="rId20" Type="http://schemas.openxmlformats.org/officeDocument/2006/relationships/image" Target="../media/image411.png"/><Relationship Id="rId29" Type="http://schemas.openxmlformats.org/officeDocument/2006/relationships/image" Target="../media/image420.png"/><Relationship Id="rId1" Type="http://schemas.openxmlformats.org/officeDocument/2006/relationships/slideLayout" Target="../slideLayouts/slideLayout3.xml"/><Relationship Id="rId6" Type="http://schemas.openxmlformats.org/officeDocument/2006/relationships/image" Target="../media/image397.png"/><Relationship Id="rId11" Type="http://schemas.openxmlformats.org/officeDocument/2006/relationships/image" Target="../media/image402.png"/><Relationship Id="rId24" Type="http://schemas.openxmlformats.org/officeDocument/2006/relationships/image" Target="../media/image415.png"/><Relationship Id="rId32" Type="http://schemas.openxmlformats.org/officeDocument/2006/relationships/image" Target="../media/image423.png"/><Relationship Id="rId5" Type="http://schemas.openxmlformats.org/officeDocument/2006/relationships/image" Target="../media/image396.png"/><Relationship Id="rId15" Type="http://schemas.openxmlformats.org/officeDocument/2006/relationships/image" Target="../media/image406.png"/><Relationship Id="rId23" Type="http://schemas.openxmlformats.org/officeDocument/2006/relationships/image" Target="../media/image414.png"/><Relationship Id="rId28" Type="http://schemas.openxmlformats.org/officeDocument/2006/relationships/image" Target="../media/image419.png"/><Relationship Id="rId36" Type="http://schemas.openxmlformats.org/officeDocument/2006/relationships/image" Target="../media/image427.png"/><Relationship Id="rId10" Type="http://schemas.openxmlformats.org/officeDocument/2006/relationships/image" Target="../media/image401.png"/><Relationship Id="rId19" Type="http://schemas.openxmlformats.org/officeDocument/2006/relationships/image" Target="../media/image410.png"/><Relationship Id="rId31" Type="http://schemas.openxmlformats.org/officeDocument/2006/relationships/image" Target="../media/image422.png"/><Relationship Id="rId4" Type="http://schemas.openxmlformats.org/officeDocument/2006/relationships/image" Target="../media/image395.png"/><Relationship Id="rId9" Type="http://schemas.openxmlformats.org/officeDocument/2006/relationships/image" Target="../media/image400.png"/><Relationship Id="rId14" Type="http://schemas.openxmlformats.org/officeDocument/2006/relationships/image" Target="../media/image405.png"/><Relationship Id="rId22" Type="http://schemas.openxmlformats.org/officeDocument/2006/relationships/image" Target="../media/image413.png"/><Relationship Id="rId27" Type="http://schemas.openxmlformats.org/officeDocument/2006/relationships/image" Target="../media/image418.png"/><Relationship Id="rId30" Type="http://schemas.openxmlformats.org/officeDocument/2006/relationships/image" Target="../media/image421.png"/><Relationship Id="rId35" Type="http://schemas.openxmlformats.org/officeDocument/2006/relationships/image" Target="../media/image426.png"/><Relationship Id="rId8" Type="http://schemas.openxmlformats.org/officeDocument/2006/relationships/image" Target="../media/image399.png"/></Relationships>
</file>

<file path=ppt/slides/_rels/slide22.xml.rels><?xml version="1.0" encoding="UTF-8" standalone="yes"?>
<Relationships xmlns="http://schemas.openxmlformats.org/package/2006/relationships"><Relationship Id="rId13" Type="http://schemas.openxmlformats.org/officeDocument/2006/relationships/image" Target="../media/image439.png"/><Relationship Id="rId18" Type="http://schemas.openxmlformats.org/officeDocument/2006/relationships/image" Target="../media/image444.png"/><Relationship Id="rId26" Type="http://schemas.openxmlformats.org/officeDocument/2006/relationships/image" Target="../media/image452.png"/><Relationship Id="rId3" Type="http://schemas.openxmlformats.org/officeDocument/2006/relationships/image" Target="../media/image429.png"/><Relationship Id="rId21" Type="http://schemas.openxmlformats.org/officeDocument/2006/relationships/image" Target="../media/image447.png"/><Relationship Id="rId34" Type="http://schemas.openxmlformats.org/officeDocument/2006/relationships/image" Target="../media/image460.png"/><Relationship Id="rId7" Type="http://schemas.openxmlformats.org/officeDocument/2006/relationships/image" Target="../media/image433.png"/><Relationship Id="rId12" Type="http://schemas.openxmlformats.org/officeDocument/2006/relationships/image" Target="../media/image438.png"/><Relationship Id="rId17" Type="http://schemas.openxmlformats.org/officeDocument/2006/relationships/image" Target="../media/image443.png"/><Relationship Id="rId25" Type="http://schemas.openxmlformats.org/officeDocument/2006/relationships/image" Target="../media/image451.png"/><Relationship Id="rId33" Type="http://schemas.openxmlformats.org/officeDocument/2006/relationships/image" Target="../media/image459.png"/><Relationship Id="rId2" Type="http://schemas.openxmlformats.org/officeDocument/2006/relationships/image" Target="../media/image428.png"/><Relationship Id="rId16" Type="http://schemas.openxmlformats.org/officeDocument/2006/relationships/image" Target="../media/image442.png"/><Relationship Id="rId20" Type="http://schemas.openxmlformats.org/officeDocument/2006/relationships/image" Target="../media/image446.png"/><Relationship Id="rId29" Type="http://schemas.openxmlformats.org/officeDocument/2006/relationships/image" Target="../media/image455.png"/><Relationship Id="rId1" Type="http://schemas.openxmlformats.org/officeDocument/2006/relationships/slideLayout" Target="../slideLayouts/slideLayout3.xml"/><Relationship Id="rId6" Type="http://schemas.openxmlformats.org/officeDocument/2006/relationships/image" Target="../media/image432.png"/><Relationship Id="rId11" Type="http://schemas.openxmlformats.org/officeDocument/2006/relationships/image" Target="../media/image437.png"/><Relationship Id="rId24" Type="http://schemas.openxmlformats.org/officeDocument/2006/relationships/image" Target="../media/image450.png"/><Relationship Id="rId32" Type="http://schemas.openxmlformats.org/officeDocument/2006/relationships/image" Target="../media/image458.png"/><Relationship Id="rId5" Type="http://schemas.openxmlformats.org/officeDocument/2006/relationships/image" Target="../media/image431.png"/><Relationship Id="rId15" Type="http://schemas.openxmlformats.org/officeDocument/2006/relationships/image" Target="../media/image441.png"/><Relationship Id="rId23" Type="http://schemas.openxmlformats.org/officeDocument/2006/relationships/image" Target="../media/image449.png"/><Relationship Id="rId28" Type="http://schemas.openxmlformats.org/officeDocument/2006/relationships/image" Target="../media/image454.png"/><Relationship Id="rId10" Type="http://schemas.openxmlformats.org/officeDocument/2006/relationships/image" Target="../media/image436.png"/><Relationship Id="rId19" Type="http://schemas.openxmlformats.org/officeDocument/2006/relationships/image" Target="../media/image445.png"/><Relationship Id="rId31" Type="http://schemas.openxmlformats.org/officeDocument/2006/relationships/image" Target="../media/image457.png"/><Relationship Id="rId4" Type="http://schemas.openxmlformats.org/officeDocument/2006/relationships/image" Target="../media/image430.png"/><Relationship Id="rId9" Type="http://schemas.openxmlformats.org/officeDocument/2006/relationships/image" Target="../media/image435.png"/><Relationship Id="rId14" Type="http://schemas.openxmlformats.org/officeDocument/2006/relationships/image" Target="../media/image440.png"/><Relationship Id="rId22" Type="http://schemas.openxmlformats.org/officeDocument/2006/relationships/image" Target="../media/image448.png"/><Relationship Id="rId27" Type="http://schemas.openxmlformats.org/officeDocument/2006/relationships/image" Target="../media/image453.png"/><Relationship Id="rId30" Type="http://schemas.openxmlformats.org/officeDocument/2006/relationships/image" Target="../media/image456.png"/><Relationship Id="rId35" Type="http://schemas.openxmlformats.org/officeDocument/2006/relationships/image" Target="../media/image461.png"/><Relationship Id="rId8" Type="http://schemas.openxmlformats.org/officeDocument/2006/relationships/image" Target="../media/image434.png"/></Relationships>
</file>

<file path=ppt/slides/_rels/slide23.xml.rels><?xml version="1.0" encoding="UTF-8" standalone="yes"?>
<Relationships xmlns="http://schemas.openxmlformats.org/package/2006/relationships"><Relationship Id="rId8" Type="http://schemas.openxmlformats.org/officeDocument/2006/relationships/image" Target="../media/image468.png"/><Relationship Id="rId13" Type="http://schemas.openxmlformats.org/officeDocument/2006/relationships/image" Target="../media/image473.png"/><Relationship Id="rId3" Type="http://schemas.openxmlformats.org/officeDocument/2006/relationships/image" Target="../media/image463.png"/><Relationship Id="rId7" Type="http://schemas.openxmlformats.org/officeDocument/2006/relationships/image" Target="../media/image467.png"/><Relationship Id="rId12" Type="http://schemas.openxmlformats.org/officeDocument/2006/relationships/image" Target="../media/image472.png"/><Relationship Id="rId17" Type="http://schemas.openxmlformats.org/officeDocument/2006/relationships/image" Target="../media/image477.png"/><Relationship Id="rId2" Type="http://schemas.openxmlformats.org/officeDocument/2006/relationships/image" Target="../media/image462.png"/><Relationship Id="rId16" Type="http://schemas.openxmlformats.org/officeDocument/2006/relationships/image" Target="../media/image476.png"/><Relationship Id="rId1" Type="http://schemas.openxmlformats.org/officeDocument/2006/relationships/slideLayout" Target="../slideLayouts/slideLayout3.xml"/><Relationship Id="rId6" Type="http://schemas.openxmlformats.org/officeDocument/2006/relationships/image" Target="../media/image466.png"/><Relationship Id="rId11" Type="http://schemas.openxmlformats.org/officeDocument/2006/relationships/image" Target="../media/image471.png"/><Relationship Id="rId5" Type="http://schemas.openxmlformats.org/officeDocument/2006/relationships/image" Target="../media/image465.png"/><Relationship Id="rId15" Type="http://schemas.openxmlformats.org/officeDocument/2006/relationships/image" Target="../media/image475.png"/><Relationship Id="rId10" Type="http://schemas.openxmlformats.org/officeDocument/2006/relationships/image" Target="../media/image470.png"/><Relationship Id="rId4" Type="http://schemas.openxmlformats.org/officeDocument/2006/relationships/image" Target="../media/image464.png"/><Relationship Id="rId9" Type="http://schemas.openxmlformats.org/officeDocument/2006/relationships/image" Target="../media/image469.png"/><Relationship Id="rId14" Type="http://schemas.openxmlformats.org/officeDocument/2006/relationships/image" Target="../media/image474.png"/></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s>
</file>

<file path=ppt/slides/_rels/slide4.xml.rels><?xml version="1.0" encoding="UTF-8" standalone="yes"?>
<Relationships xmlns="http://schemas.openxmlformats.org/package/2006/relationships"><Relationship Id="rId13" Type="http://schemas.openxmlformats.org/officeDocument/2006/relationships/image" Target="../media/image36.png"/><Relationship Id="rId18" Type="http://schemas.openxmlformats.org/officeDocument/2006/relationships/image" Target="../media/image41.png"/><Relationship Id="rId26" Type="http://schemas.openxmlformats.org/officeDocument/2006/relationships/image" Target="../media/image49.png"/><Relationship Id="rId21" Type="http://schemas.openxmlformats.org/officeDocument/2006/relationships/image" Target="../media/image44.png"/><Relationship Id="rId34" Type="http://schemas.openxmlformats.org/officeDocument/2006/relationships/image" Target="../media/image57.png"/><Relationship Id="rId7" Type="http://schemas.openxmlformats.org/officeDocument/2006/relationships/image" Target="../media/image30.png"/><Relationship Id="rId12" Type="http://schemas.openxmlformats.org/officeDocument/2006/relationships/image" Target="../media/image35.png"/><Relationship Id="rId17" Type="http://schemas.openxmlformats.org/officeDocument/2006/relationships/image" Target="../media/image40.png"/><Relationship Id="rId25" Type="http://schemas.openxmlformats.org/officeDocument/2006/relationships/image" Target="../media/image48.png"/><Relationship Id="rId33" Type="http://schemas.openxmlformats.org/officeDocument/2006/relationships/image" Target="../media/image56.png"/><Relationship Id="rId38" Type="http://schemas.openxmlformats.org/officeDocument/2006/relationships/image" Target="../media/image61.png"/><Relationship Id="rId2" Type="http://schemas.openxmlformats.org/officeDocument/2006/relationships/image" Target="../media/image25.png"/><Relationship Id="rId16" Type="http://schemas.openxmlformats.org/officeDocument/2006/relationships/image" Target="../media/image39.png"/><Relationship Id="rId20" Type="http://schemas.openxmlformats.org/officeDocument/2006/relationships/image" Target="../media/image43.png"/><Relationship Id="rId29" Type="http://schemas.openxmlformats.org/officeDocument/2006/relationships/image" Target="../media/image52.png"/><Relationship Id="rId1" Type="http://schemas.openxmlformats.org/officeDocument/2006/relationships/slideLayout" Target="../slideLayouts/slideLayout3.xml"/><Relationship Id="rId6" Type="http://schemas.openxmlformats.org/officeDocument/2006/relationships/image" Target="../media/image29.png"/><Relationship Id="rId11" Type="http://schemas.openxmlformats.org/officeDocument/2006/relationships/image" Target="../media/image34.png"/><Relationship Id="rId24" Type="http://schemas.openxmlformats.org/officeDocument/2006/relationships/image" Target="../media/image47.png"/><Relationship Id="rId32" Type="http://schemas.openxmlformats.org/officeDocument/2006/relationships/image" Target="../media/image55.png"/><Relationship Id="rId37" Type="http://schemas.openxmlformats.org/officeDocument/2006/relationships/image" Target="../media/image60.png"/><Relationship Id="rId5" Type="http://schemas.openxmlformats.org/officeDocument/2006/relationships/image" Target="../media/image28.png"/><Relationship Id="rId15" Type="http://schemas.openxmlformats.org/officeDocument/2006/relationships/image" Target="../media/image38.png"/><Relationship Id="rId23" Type="http://schemas.openxmlformats.org/officeDocument/2006/relationships/image" Target="../media/image46.png"/><Relationship Id="rId28" Type="http://schemas.openxmlformats.org/officeDocument/2006/relationships/image" Target="../media/image51.png"/><Relationship Id="rId36" Type="http://schemas.openxmlformats.org/officeDocument/2006/relationships/image" Target="../media/image59.png"/><Relationship Id="rId10" Type="http://schemas.openxmlformats.org/officeDocument/2006/relationships/image" Target="../media/image33.png"/><Relationship Id="rId19" Type="http://schemas.openxmlformats.org/officeDocument/2006/relationships/image" Target="../media/image42.png"/><Relationship Id="rId31" Type="http://schemas.openxmlformats.org/officeDocument/2006/relationships/image" Target="../media/image54.png"/><Relationship Id="rId4" Type="http://schemas.openxmlformats.org/officeDocument/2006/relationships/image" Target="../media/image27.png"/><Relationship Id="rId9" Type="http://schemas.openxmlformats.org/officeDocument/2006/relationships/image" Target="../media/image32.png"/><Relationship Id="rId14" Type="http://schemas.openxmlformats.org/officeDocument/2006/relationships/image" Target="../media/image37.png"/><Relationship Id="rId22" Type="http://schemas.openxmlformats.org/officeDocument/2006/relationships/image" Target="../media/image45.png"/><Relationship Id="rId27" Type="http://schemas.openxmlformats.org/officeDocument/2006/relationships/image" Target="../media/image50.png"/><Relationship Id="rId30" Type="http://schemas.openxmlformats.org/officeDocument/2006/relationships/image" Target="../media/image53.png"/><Relationship Id="rId35" Type="http://schemas.openxmlformats.org/officeDocument/2006/relationships/image" Target="../media/image58.png"/><Relationship Id="rId8" Type="http://schemas.openxmlformats.org/officeDocument/2006/relationships/image" Target="../media/image31.png"/><Relationship Id="rId3" Type="http://schemas.openxmlformats.org/officeDocument/2006/relationships/image" Target="../media/image2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3" Type="http://schemas.openxmlformats.org/officeDocument/2006/relationships/image" Target="../media/image73.png"/><Relationship Id="rId18" Type="http://schemas.openxmlformats.org/officeDocument/2006/relationships/image" Target="../media/image78.png"/><Relationship Id="rId26" Type="http://schemas.openxmlformats.org/officeDocument/2006/relationships/image" Target="../media/image86.png"/><Relationship Id="rId3" Type="http://schemas.openxmlformats.org/officeDocument/2006/relationships/image" Target="../media/image63.png"/><Relationship Id="rId21" Type="http://schemas.openxmlformats.org/officeDocument/2006/relationships/image" Target="../media/image81.png"/><Relationship Id="rId34" Type="http://schemas.openxmlformats.org/officeDocument/2006/relationships/image" Target="../media/image94.png"/><Relationship Id="rId7" Type="http://schemas.openxmlformats.org/officeDocument/2006/relationships/image" Target="../media/image67.png"/><Relationship Id="rId12" Type="http://schemas.openxmlformats.org/officeDocument/2006/relationships/image" Target="../media/image72.png"/><Relationship Id="rId17" Type="http://schemas.openxmlformats.org/officeDocument/2006/relationships/image" Target="../media/image77.png"/><Relationship Id="rId25" Type="http://schemas.openxmlformats.org/officeDocument/2006/relationships/image" Target="../media/image85.png"/><Relationship Id="rId33" Type="http://schemas.openxmlformats.org/officeDocument/2006/relationships/image" Target="../media/image93.png"/><Relationship Id="rId2" Type="http://schemas.openxmlformats.org/officeDocument/2006/relationships/image" Target="../media/image62.png"/><Relationship Id="rId16" Type="http://schemas.openxmlformats.org/officeDocument/2006/relationships/image" Target="../media/image76.png"/><Relationship Id="rId20" Type="http://schemas.openxmlformats.org/officeDocument/2006/relationships/image" Target="../media/image80.png"/><Relationship Id="rId29" Type="http://schemas.openxmlformats.org/officeDocument/2006/relationships/image" Target="../media/image89.png"/><Relationship Id="rId1" Type="http://schemas.openxmlformats.org/officeDocument/2006/relationships/slideLayout" Target="../slideLayouts/slideLayout3.xml"/><Relationship Id="rId6" Type="http://schemas.openxmlformats.org/officeDocument/2006/relationships/image" Target="../media/image66.png"/><Relationship Id="rId11" Type="http://schemas.openxmlformats.org/officeDocument/2006/relationships/image" Target="../media/image71.png"/><Relationship Id="rId24" Type="http://schemas.openxmlformats.org/officeDocument/2006/relationships/image" Target="../media/image84.png"/><Relationship Id="rId32" Type="http://schemas.openxmlformats.org/officeDocument/2006/relationships/image" Target="../media/image92.png"/><Relationship Id="rId5" Type="http://schemas.openxmlformats.org/officeDocument/2006/relationships/image" Target="../media/image65.png"/><Relationship Id="rId15" Type="http://schemas.openxmlformats.org/officeDocument/2006/relationships/image" Target="../media/image75.png"/><Relationship Id="rId23" Type="http://schemas.openxmlformats.org/officeDocument/2006/relationships/image" Target="../media/image83.png"/><Relationship Id="rId28" Type="http://schemas.openxmlformats.org/officeDocument/2006/relationships/image" Target="../media/image88.png"/><Relationship Id="rId10" Type="http://schemas.openxmlformats.org/officeDocument/2006/relationships/image" Target="../media/image70.png"/><Relationship Id="rId19" Type="http://schemas.openxmlformats.org/officeDocument/2006/relationships/image" Target="../media/image79.png"/><Relationship Id="rId31" Type="http://schemas.openxmlformats.org/officeDocument/2006/relationships/image" Target="../media/image91.png"/><Relationship Id="rId4" Type="http://schemas.openxmlformats.org/officeDocument/2006/relationships/image" Target="../media/image64.png"/><Relationship Id="rId9" Type="http://schemas.openxmlformats.org/officeDocument/2006/relationships/image" Target="../media/image69.png"/><Relationship Id="rId14" Type="http://schemas.openxmlformats.org/officeDocument/2006/relationships/image" Target="../media/image74.png"/><Relationship Id="rId22" Type="http://schemas.openxmlformats.org/officeDocument/2006/relationships/image" Target="../media/image82.png"/><Relationship Id="rId27" Type="http://schemas.openxmlformats.org/officeDocument/2006/relationships/image" Target="../media/image87.png"/><Relationship Id="rId30" Type="http://schemas.openxmlformats.org/officeDocument/2006/relationships/image" Target="../media/image90.png"/><Relationship Id="rId8" Type="http://schemas.openxmlformats.org/officeDocument/2006/relationships/image" Target="../media/image68.png"/></Relationships>
</file>

<file path=ppt/slides/_rels/slide7.xml.rels><?xml version="1.0" encoding="UTF-8" standalone="yes"?>
<Relationships xmlns="http://schemas.openxmlformats.org/package/2006/relationships"><Relationship Id="rId8" Type="http://schemas.openxmlformats.org/officeDocument/2006/relationships/image" Target="../media/image101.png"/><Relationship Id="rId13" Type="http://schemas.openxmlformats.org/officeDocument/2006/relationships/image" Target="../media/image106.png"/><Relationship Id="rId18" Type="http://schemas.openxmlformats.org/officeDocument/2006/relationships/image" Target="../media/image111.png"/><Relationship Id="rId3" Type="http://schemas.openxmlformats.org/officeDocument/2006/relationships/image" Target="../media/image96.png"/><Relationship Id="rId21" Type="http://schemas.openxmlformats.org/officeDocument/2006/relationships/image" Target="../media/image114.png"/><Relationship Id="rId7" Type="http://schemas.openxmlformats.org/officeDocument/2006/relationships/image" Target="../media/image100.png"/><Relationship Id="rId12" Type="http://schemas.openxmlformats.org/officeDocument/2006/relationships/image" Target="../media/image105.png"/><Relationship Id="rId17" Type="http://schemas.openxmlformats.org/officeDocument/2006/relationships/image" Target="../media/image110.png"/><Relationship Id="rId2" Type="http://schemas.openxmlformats.org/officeDocument/2006/relationships/image" Target="../media/image95.png"/><Relationship Id="rId16" Type="http://schemas.openxmlformats.org/officeDocument/2006/relationships/image" Target="../media/image109.png"/><Relationship Id="rId20" Type="http://schemas.openxmlformats.org/officeDocument/2006/relationships/image" Target="../media/image113.png"/><Relationship Id="rId1" Type="http://schemas.openxmlformats.org/officeDocument/2006/relationships/slideLayout" Target="../slideLayouts/slideLayout3.xml"/><Relationship Id="rId6" Type="http://schemas.openxmlformats.org/officeDocument/2006/relationships/image" Target="../media/image99.png"/><Relationship Id="rId11" Type="http://schemas.openxmlformats.org/officeDocument/2006/relationships/image" Target="../media/image104.png"/><Relationship Id="rId24" Type="http://schemas.openxmlformats.org/officeDocument/2006/relationships/image" Target="../media/image117.png"/><Relationship Id="rId5" Type="http://schemas.openxmlformats.org/officeDocument/2006/relationships/image" Target="../media/image98.png"/><Relationship Id="rId15" Type="http://schemas.openxmlformats.org/officeDocument/2006/relationships/image" Target="../media/image108.png"/><Relationship Id="rId23" Type="http://schemas.openxmlformats.org/officeDocument/2006/relationships/image" Target="../media/image116.png"/><Relationship Id="rId10" Type="http://schemas.openxmlformats.org/officeDocument/2006/relationships/image" Target="../media/image103.png"/><Relationship Id="rId19" Type="http://schemas.openxmlformats.org/officeDocument/2006/relationships/image" Target="../media/image112.png"/><Relationship Id="rId4" Type="http://schemas.openxmlformats.org/officeDocument/2006/relationships/image" Target="../media/image97.png"/><Relationship Id="rId9" Type="http://schemas.openxmlformats.org/officeDocument/2006/relationships/image" Target="../media/image102.png"/><Relationship Id="rId14" Type="http://schemas.openxmlformats.org/officeDocument/2006/relationships/image" Target="../media/image107.png"/><Relationship Id="rId22" Type="http://schemas.openxmlformats.org/officeDocument/2006/relationships/image" Target="../media/image1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3" Type="http://schemas.openxmlformats.org/officeDocument/2006/relationships/image" Target="../media/image129.png"/><Relationship Id="rId18" Type="http://schemas.openxmlformats.org/officeDocument/2006/relationships/image" Target="../media/image134.png"/><Relationship Id="rId26" Type="http://schemas.openxmlformats.org/officeDocument/2006/relationships/image" Target="../media/image142.png"/><Relationship Id="rId3" Type="http://schemas.openxmlformats.org/officeDocument/2006/relationships/image" Target="../media/image119.png"/><Relationship Id="rId21" Type="http://schemas.openxmlformats.org/officeDocument/2006/relationships/image" Target="../media/image137.png"/><Relationship Id="rId34" Type="http://schemas.openxmlformats.org/officeDocument/2006/relationships/image" Target="../media/image150.png"/><Relationship Id="rId7" Type="http://schemas.openxmlformats.org/officeDocument/2006/relationships/image" Target="../media/image123.png"/><Relationship Id="rId12" Type="http://schemas.openxmlformats.org/officeDocument/2006/relationships/image" Target="../media/image128.png"/><Relationship Id="rId17" Type="http://schemas.openxmlformats.org/officeDocument/2006/relationships/image" Target="../media/image133.png"/><Relationship Id="rId25" Type="http://schemas.openxmlformats.org/officeDocument/2006/relationships/image" Target="../media/image141.png"/><Relationship Id="rId33" Type="http://schemas.openxmlformats.org/officeDocument/2006/relationships/image" Target="../media/image149.png"/><Relationship Id="rId2" Type="http://schemas.openxmlformats.org/officeDocument/2006/relationships/image" Target="../media/image118.png"/><Relationship Id="rId16" Type="http://schemas.openxmlformats.org/officeDocument/2006/relationships/image" Target="../media/image132.png"/><Relationship Id="rId20" Type="http://schemas.openxmlformats.org/officeDocument/2006/relationships/image" Target="../media/image136.png"/><Relationship Id="rId29" Type="http://schemas.openxmlformats.org/officeDocument/2006/relationships/image" Target="../media/image145.png"/><Relationship Id="rId1" Type="http://schemas.openxmlformats.org/officeDocument/2006/relationships/slideLayout" Target="../slideLayouts/slideLayout3.xml"/><Relationship Id="rId6" Type="http://schemas.openxmlformats.org/officeDocument/2006/relationships/image" Target="../media/image122.png"/><Relationship Id="rId11" Type="http://schemas.openxmlformats.org/officeDocument/2006/relationships/image" Target="../media/image127.png"/><Relationship Id="rId24" Type="http://schemas.openxmlformats.org/officeDocument/2006/relationships/image" Target="../media/image140.png"/><Relationship Id="rId32" Type="http://schemas.openxmlformats.org/officeDocument/2006/relationships/image" Target="../media/image148.png"/><Relationship Id="rId5" Type="http://schemas.openxmlformats.org/officeDocument/2006/relationships/image" Target="../media/image121.png"/><Relationship Id="rId15" Type="http://schemas.openxmlformats.org/officeDocument/2006/relationships/image" Target="../media/image131.png"/><Relationship Id="rId23" Type="http://schemas.openxmlformats.org/officeDocument/2006/relationships/image" Target="../media/image139.png"/><Relationship Id="rId28" Type="http://schemas.openxmlformats.org/officeDocument/2006/relationships/image" Target="../media/image144.png"/><Relationship Id="rId10" Type="http://schemas.openxmlformats.org/officeDocument/2006/relationships/image" Target="../media/image126.png"/><Relationship Id="rId19" Type="http://schemas.openxmlformats.org/officeDocument/2006/relationships/image" Target="../media/image135.png"/><Relationship Id="rId31" Type="http://schemas.openxmlformats.org/officeDocument/2006/relationships/image" Target="../media/image147.png"/><Relationship Id="rId4" Type="http://schemas.openxmlformats.org/officeDocument/2006/relationships/image" Target="../media/image120.png"/><Relationship Id="rId9" Type="http://schemas.openxmlformats.org/officeDocument/2006/relationships/image" Target="../media/image125.png"/><Relationship Id="rId14" Type="http://schemas.openxmlformats.org/officeDocument/2006/relationships/image" Target="../media/image130.png"/><Relationship Id="rId22" Type="http://schemas.openxmlformats.org/officeDocument/2006/relationships/image" Target="../media/image138.png"/><Relationship Id="rId27" Type="http://schemas.openxmlformats.org/officeDocument/2006/relationships/image" Target="../media/image143.png"/><Relationship Id="rId30" Type="http://schemas.openxmlformats.org/officeDocument/2006/relationships/image" Target="../media/image146.png"/><Relationship Id="rId8" Type="http://schemas.openxmlformats.org/officeDocument/2006/relationships/image" Target="../media/image1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chor="ctr">
            <a:normAutofit/>
          </a:bodyPr>
          <a:lstStyle/>
          <a:p>
            <a:r>
              <a:rPr lang="ja-JP" altLang="en-US" dirty="0"/>
              <a:t>アット東京 </a:t>
            </a:r>
            <a:br>
              <a:rPr lang="en-US" altLang="ja-JP" dirty="0"/>
            </a:br>
            <a:r>
              <a:rPr lang="ja-JP" altLang="en-US" dirty="0"/>
              <a:t>オリジナルアイコン集</a:t>
            </a:r>
            <a:endParaRPr kumimoji="1" lang="ja-JP" altLang="en-US" dirty="0"/>
          </a:p>
        </p:txBody>
      </p:sp>
      <p:sp>
        <p:nvSpPr>
          <p:cNvPr id="3" name="サブタイトル 2"/>
          <p:cNvSpPr>
            <a:spLocks noGrp="1"/>
          </p:cNvSpPr>
          <p:nvPr>
            <p:ph type="subTitle" idx="1"/>
          </p:nvPr>
        </p:nvSpPr>
        <p:spPr>
          <a:xfrm>
            <a:off x="1529652" y="5201400"/>
            <a:ext cx="9144000" cy="613473"/>
          </a:xfrm>
        </p:spPr>
        <p:txBody>
          <a:bodyPr>
            <a:normAutofit fontScale="70000" lnSpcReduction="20000"/>
          </a:bodyPr>
          <a:lstStyle/>
          <a:p>
            <a:r>
              <a:rPr kumimoji="1" lang="en-US" altLang="ja-JP" dirty="0"/>
              <a:t>2025</a:t>
            </a:r>
            <a:r>
              <a:rPr kumimoji="1" lang="ja-JP" altLang="en-US" dirty="0"/>
              <a:t>年 </a:t>
            </a:r>
            <a:r>
              <a:rPr kumimoji="1" lang="en-US" altLang="ja-JP" dirty="0"/>
              <a:t>1</a:t>
            </a:r>
            <a:r>
              <a:rPr kumimoji="1" lang="ja-JP" altLang="en-US" dirty="0"/>
              <a:t>月</a:t>
            </a:r>
            <a:r>
              <a:rPr lang="ja-JP" altLang="en-US" dirty="0"/>
              <a:t>　</a:t>
            </a:r>
            <a:endParaRPr lang="en-US" altLang="ja-JP" dirty="0"/>
          </a:p>
          <a:p>
            <a:r>
              <a:rPr lang="ja-JP" altLang="en-US" dirty="0"/>
              <a:t>株式会社</a:t>
            </a:r>
            <a:r>
              <a:rPr kumimoji="1" lang="ja-JP" altLang="en-US" dirty="0"/>
              <a:t>アット東京</a:t>
            </a:r>
          </a:p>
        </p:txBody>
      </p:sp>
      <p:sp>
        <p:nvSpPr>
          <p:cNvPr id="6" name="フッター プレースホルダー 5">
            <a:extLst>
              <a:ext uri="{FF2B5EF4-FFF2-40B4-BE49-F238E27FC236}">
                <a16:creationId xmlns:a16="http://schemas.microsoft.com/office/drawing/2014/main" id="{E9843122-6179-F049-A888-D29E16849C13}"/>
              </a:ext>
            </a:extLst>
          </p:cNvPr>
          <p:cNvSpPr>
            <a:spLocks noGrp="1"/>
          </p:cNvSpPr>
          <p:nvPr>
            <p:ph type="ftr" sz="quarter" idx="11"/>
          </p:nvPr>
        </p:nvSpPr>
        <p:spPr/>
        <p:txBody>
          <a:bodyPr/>
          <a:lstStyle/>
          <a:p>
            <a:r>
              <a:rPr lang="en-US" altLang="ja-JP"/>
              <a:t>© AT TOKYO Corporation. All rights reserved.</a:t>
            </a:r>
            <a:endParaRPr lang="en-US" altLang="ja-JP" dirty="0"/>
          </a:p>
        </p:txBody>
      </p:sp>
    </p:spTree>
    <p:extLst>
      <p:ext uri="{BB962C8B-B14F-4D97-AF65-F5344CB8AC3E}">
        <p14:creationId xmlns:p14="http://schemas.microsoft.com/office/powerpoint/2010/main" val="38232719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6AD8E8-E0C5-8D18-2C20-D888E2BF6EE8}"/>
            </a:ext>
          </a:extLst>
        </p:cNvPr>
        <p:cNvGrpSpPr/>
        <p:nvPr/>
      </p:nvGrpSpPr>
      <p:grpSpPr>
        <a:xfrm>
          <a:off x="0" y="0"/>
          <a:ext cx="0" cy="0"/>
          <a:chOff x="0" y="0"/>
          <a:chExt cx="0" cy="0"/>
        </a:xfrm>
      </p:grpSpPr>
      <p:sp>
        <p:nvSpPr>
          <p:cNvPr id="4" name="タイトル 3">
            <a:extLst>
              <a:ext uri="{FF2B5EF4-FFF2-40B4-BE49-F238E27FC236}">
                <a16:creationId xmlns:a16="http://schemas.microsoft.com/office/drawing/2014/main" id="{E204F7CB-6073-7830-1B8A-731CC9CCA39C}"/>
              </a:ext>
            </a:extLst>
          </p:cNvPr>
          <p:cNvSpPr>
            <a:spLocks noGrp="1"/>
          </p:cNvSpPr>
          <p:nvPr>
            <p:ph type="title"/>
          </p:nvPr>
        </p:nvSpPr>
        <p:spPr/>
        <p:txBody>
          <a:bodyPr/>
          <a:lstStyle/>
          <a:p>
            <a:r>
              <a:rPr kumimoji="1" lang="ja-JP" altLang="en-US" dirty="0"/>
              <a:t>ネットワーク</a:t>
            </a:r>
            <a:r>
              <a:rPr lang="ja-JP" altLang="en-US" dirty="0"/>
              <a:t>機器／ケーブル</a:t>
            </a:r>
            <a:endParaRPr kumimoji="1" lang="ja-JP" altLang="en-US" dirty="0"/>
          </a:p>
        </p:txBody>
      </p:sp>
      <p:pic>
        <p:nvPicPr>
          <p:cNvPr id="3" name="図 2" descr="アイコン&#10;&#10;自動的に生成された説明">
            <a:extLst>
              <a:ext uri="{FF2B5EF4-FFF2-40B4-BE49-F238E27FC236}">
                <a16:creationId xmlns:a16="http://schemas.microsoft.com/office/drawing/2014/main" id="{C33C2A53-6EE5-B6DA-5EF5-BED5DBD7E7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4000" y="1260000"/>
            <a:ext cx="720000" cy="720000"/>
          </a:xfrm>
          <a:prstGeom prst="rect">
            <a:avLst/>
          </a:prstGeom>
        </p:spPr>
      </p:pic>
      <p:pic>
        <p:nvPicPr>
          <p:cNvPr id="6" name="図 5" descr="文字が書かれている&#10;&#10;中程度の精度で自動的に生成された説明">
            <a:extLst>
              <a:ext uri="{FF2B5EF4-FFF2-40B4-BE49-F238E27FC236}">
                <a16:creationId xmlns:a16="http://schemas.microsoft.com/office/drawing/2014/main" id="{A8C53D47-88C1-6E73-931D-18002B6C50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4000" y="1260000"/>
            <a:ext cx="720000" cy="720000"/>
          </a:xfrm>
          <a:prstGeom prst="rect">
            <a:avLst/>
          </a:prstGeom>
        </p:spPr>
      </p:pic>
      <p:pic>
        <p:nvPicPr>
          <p:cNvPr id="8" name="図 7" descr="挿絵, 記号 が含まれている画像&#10;&#10;自動的に生成された説明">
            <a:extLst>
              <a:ext uri="{FF2B5EF4-FFF2-40B4-BE49-F238E27FC236}">
                <a16:creationId xmlns:a16="http://schemas.microsoft.com/office/drawing/2014/main" id="{D741CF69-D12C-ED70-2318-0BB10FB932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4000" y="1260000"/>
            <a:ext cx="720000" cy="720000"/>
          </a:xfrm>
          <a:prstGeom prst="rect">
            <a:avLst/>
          </a:prstGeom>
        </p:spPr>
      </p:pic>
      <p:pic>
        <p:nvPicPr>
          <p:cNvPr id="10" name="図 9" descr="アイコン&#10;&#10;自動的に生成された説明">
            <a:extLst>
              <a:ext uri="{FF2B5EF4-FFF2-40B4-BE49-F238E27FC236}">
                <a16:creationId xmlns:a16="http://schemas.microsoft.com/office/drawing/2014/main" id="{DEDCC16F-F260-4189-2A1A-D7876EA3FA8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4000" y="2268000"/>
            <a:ext cx="720000" cy="720000"/>
          </a:xfrm>
          <a:prstGeom prst="rect">
            <a:avLst/>
          </a:prstGeom>
        </p:spPr>
      </p:pic>
      <p:pic>
        <p:nvPicPr>
          <p:cNvPr id="12" name="図 11" descr="アイコン&#10;&#10;自動的に生成された説明">
            <a:extLst>
              <a:ext uri="{FF2B5EF4-FFF2-40B4-BE49-F238E27FC236}">
                <a16:creationId xmlns:a16="http://schemas.microsoft.com/office/drawing/2014/main" id="{2ADFB931-60CF-5C0D-DD3F-3ABD955A290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84000" y="2268000"/>
            <a:ext cx="720000" cy="720000"/>
          </a:xfrm>
          <a:prstGeom prst="rect">
            <a:avLst/>
          </a:prstGeom>
        </p:spPr>
      </p:pic>
      <p:pic>
        <p:nvPicPr>
          <p:cNvPr id="14" name="図 13" descr="ロゴ, アイコン&#10;&#10;自動的に生成された説明">
            <a:extLst>
              <a:ext uri="{FF2B5EF4-FFF2-40B4-BE49-F238E27FC236}">
                <a16:creationId xmlns:a16="http://schemas.microsoft.com/office/drawing/2014/main" id="{3120E034-962A-8CB7-C433-18870CDCF4C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64000" y="2268000"/>
            <a:ext cx="720000" cy="720000"/>
          </a:xfrm>
          <a:prstGeom prst="rect">
            <a:avLst/>
          </a:prstGeom>
        </p:spPr>
      </p:pic>
      <p:pic>
        <p:nvPicPr>
          <p:cNvPr id="16" name="図 15" descr="アイコン&#10;&#10;自動的に生成された説明">
            <a:extLst>
              <a:ext uri="{FF2B5EF4-FFF2-40B4-BE49-F238E27FC236}">
                <a16:creationId xmlns:a16="http://schemas.microsoft.com/office/drawing/2014/main" id="{1D686AB2-7B94-015F-DF88-961B972BF59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04000" y="3276000"/>
            <a:ext cx="720000" cy="720000"/>
          </a:xfrm>
          <a:prstGeom prst="rect">
            <a:avLst/>
          </a:prstGeom>
        </p:spPr>
      </p:pic>
      <p:pic>
        <p:nvPicPr>
          <p:cNvPr id="18" name="図 17" descr="アイコン&#10;&#10;自動的に生成された説明">
            <a:extLst>
              <a:ext uri="{FF2B5EF4-FFF2-40B4-BE49-F238E27FC236}">
                <a16:creationId xmlns:a16="http://schemas.microsoft.com/office/drawing/2014/main" id="{87E02E3E-6C98-92CC-1D4A-C67F2DA5B31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484000" y="3276000"/>
            <a:ext cx="720000" cy="720000"/>
          </a:xfrm>
          <a:prstGeom prst="rect">
            <a:avLst/>
          </a:prstGeom>
        </p:spPr>
      </p:pic>
      <p:pic>
        <p:nvPicPr>
          <p:cNvPr id="20" name="図 19" descr="アイコン&#10;&#10;自動的に生成された説明">
            <a:extLst>
              <a:ext uri="{FF2B5EF4-FFF2-40B4-BE49-F238E27FC236}">
                <a16:creationId xmlns:a16="http://schemas.microsoft.com/office/drawing/2014/main" id="{A7FBF66B-D81A-B161-F03D-3742A1EC03D6}"/>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644000" y="3276000"/>
            <a:ext cx="720000" cy="720000"/>
          </a:xfrm>
          <a:prstGeom prst="rect">
            <a:avLst/>
          </a:prstGeom>
        </p:spPr>
      </p:pic>
      <p:pic>
        <p:nvPicPr>
          <p:cNvPr id="22" name="図 21" descr="ロゴ&#10;&#10;中程度の精度で自動的に生成された説明">
            <a:extLst>
              <a:ext uri="{FF2B5EF4-FFF2-40B4-BE49-F238E27FC236}">
                <a16:creationId xmlns:a16="http://schemas.microsoft.com/office/drawing/2014/main" id="{AB50B69B-CD14-E617-96A1-3296BCECA5D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4000" y="3276000"/>
            <a:ext cx="720000" cy="720000"/>
          </a:xfrm>
          <a:prstGeom prst="rect">
            <a:avLst/>
          </a:prstGeom>
        </p:spPr>
      </p:pic>
      <p:pic>
        <p:nvPicPr>
          <p:cNvPr id="24" name="図 23" descr="アイコン&#10;&#10;自動的に生成された説明">
            <a:extLst>
              <a:ext uri="{FF2B5EF4-FFF2-40B4-BE49-F238E27FC236}">
                <a16:creationId xmlns:a16="http://schemas.microsoft.com/office/drawing/2014/main" id="{F5A68777-4EE0-A795-030D-D9B746A1057E}"/>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404000" y="4284000"/>
            <a:ext cx="720000" cy="720000"/>
          </a:xfrm>
          <a:prstGeom prst="rect">
            <a:avLst/>
          </a:prstGeom>
        </p:spPr>
      </p:pic>
      <p:pic>
        <p:nvPicPr>
          <p:cNvPr id="26" name="図 25" descr="アイコン&#10;&#10;自動的に生成された説明">
            <a:extLst>
              <a:ext uri="{FF2B5EF4-FFF2-40B4-BE49-F238E27FC236}">
                <a16:creationId xmlns:a16="http://schemas.microsoft.com/office/drawing/2014/main" id="{D6CCB16A-3343-9B11-197D-0F392A1C142F}"/>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484000" y="4284000"/>
            <a:ext cx="720000" cy="720000"/>
          </a:xfrm>
          <a:prstGeom prst="rect">
            <a:avLst/>
          </a:prstGeom>
        </p:spPr>
      </p:pic>
      <p:pic>
        <p:nvPicPr>
          <p:cNvPr id="28" name="図 27" descr="アイコン&#10;&#10;自動的に生成された説明">
            <a:extLst>
              <a:ext uri="{FF2B5EF4-FFF2-40B4-BE49-F238E27FC236}">
                <a16:creationId xmlns:a16="http://schemas.microsoft.com/office/drawing/2014/main" id="{7F006A36-AFCC-137E-B7D0-021110A89AFF}"/>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644000" y="4284000"/>
            <a:ext cx="720000" cy="720000"/>
          </a:xfrm>
          <a:prstGeom prst="rect">
            <a:avLst/>
          </a:prstGeom>
        </p:spPr>
      </p:pic>
      <p:pic>
        <p:nvPicPr>
          <p:cNvPr id="30" name="図 29" descr="黒い背景に白い文字がある&#10;&#10;低い精度で自動的に生成された説明">
            <a:extLst>
              <a:ext uri="{FF2B5EF4-FFF2-40B4-BE49-F238E27FC236}">
                <a16:creationId xmlns:a16="http://schemas.microsoft.com/office/drawing/2014/main" id="{E644E7F9-EAF2-B043-9702-C95E38017D9F}"/>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564000" y="4284000"/>
            <a:ext cx="720000" cy="720000"/>
          </a:xfrm>
          <a:prstGeom prst="rect">
            <a:avLst/>
          </a:prstGeom>
        </p:spPr>
      </p:pic>
      <p:pic>
        <p:nvPicPr>
          <p:cNvPr id="32" name="図 31" descr="黒い背景に白い文字がある&#10;&#10;中程度の精度で自動的に生成された説明">
            <a:extLst>
              <a:ext uri="{FF2B5EF4-FFF2-40B4-BE49-F238E27FC236}">
                <a16:creationId xmlns:a16="http://schemas.microsoft.com/office/drawing/2014/main" id="{3CB15B5F-67C2-CE70-7C4C-6ADDA4C66A8B}"/>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200000" y="1260000"/>
            <a:ext cx="720000" cy="720000"/>
          </a:xfrm>
          <a:prstGeom prst="rect">
            <a:avLst/>
          </a:prstGeom>
        </p:spPr>
      </p:pic>
      <p:pic>
        <p:nvPicPr>
          <p:cNvPr id="34" name="図 33" descr="アイコン&#10;&#10;自動的に生成された説明">
            <a:extLst>
              <a:ext uri="{FF2B5EF4-FFF2-40B4-BE49-F238E27FC236}">
                <a16:creationId xmlns:a16="http://schemas.microsoft.com/office/drawing/2014/main" id="{6CDACA52-0D22-E9C7-4DA1-72ABB7AA017F}"/>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8280000" y="1260000"/>
            <a:ext cx="720000" cy="720000"/>
          </a:xfrm>
          <a:prstGeom prst="rect">
            <a:avLst/>
          </a:prstGeom>
        </p:spPr>
      </p:pic>
      <p:pic>
        <p:nvPicPr>
          <p:cNvPr id="36" name="図 35" descr="黒い背景に白い文字がある&#10;&#10;中程度の精度で自動的に生成された説明">
            <a:extLst>
              <a:ext uri="{FF2B5EF4-FFF2-40B4-BE49-F238E27FC236}">
                <a16:creationId xmlns:a16="http://schemas.microsoft.com/office/drawing/2014/main" id="{1DDA77C4-8C38-A4B8-1EDD-BD0851B26F0C}"/>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360000" y="1260000"/>
            <a:ext cx="720000" cy="720000"/>
          </a:xfrm>
          <a:prstGeom prst="rect">
            <a:avLst/>
          </a:prstGeom>
        </p:spPr>
      </p:pic>
      <p:pic>
        <p:nvPicPr>
          <p:cNvPr id="38" name="図 37" descr="アイコン が含まれている画像&#10;&#10;自動的に生成された説明">
            <a:extLst>
              <a:ext uri="{FF2B5EF4-FFF2-40B4-BE49-F238E27FC236}">
                <a16:creationId xmlns:a16="http://schemas.microsoft.com/office/drawing/2014/main" id="{717AA83C-3CFE-4CCE-A2EC-29819CBC070A}"/>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7200000" y="2268000"/>
            <a:ext cx="720000" cy="720000"/>
          </a:xfrm>
          <a:prstGeom prst="rect">
            <a:avLst/>
          </a:prstGeom>
        </p:spPr>
      </p:pic>
      <p:pic>
        <p:nvPicPr>
          <p:cNvPr id="40" name="図 39" descr="アイコン&#10;&#10;自動的に生成された説明">
            <a:extLst>
              <a:ext uri="{FF2B5EF4-FFF2-40B4-BE49-F238E27FC236}">
                <a16:creationId xmlns:a16="http://schemas.microsoft.com/office/drawing/2014/main" id="{5A9ABFF0-7DA7-B504-1933-9C04EA2C6054}"/>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8280000" y="2268000"/>
            <a:ext cx="720000" cy="720000"/>
          </a:xfrm>
          <a:prstGeom prst="rect">
            <a:avLst/>
          </a:prstGeom>
        </p:spPr>
      </p:pic>
      <p:pic>
        <p:nvPicPr>
          <p:cNvPr id="42" name="図 41" descr="テキスト が含まれている画像&#10;&#10;自動的に生成された説明">
            <a:extLst>
              <a:ext uri="{FF2B5EF4-FFF2-40B4-BE49-F238E27FC236}">
                <a16:creationId xmlns:a16="http://schemas.microsoft.com/office/drawing/2014/main" id="{7E431713-B54A-311D-B747-AC2A8CEB2411}"/>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10440000" y="2268000"/>
            <a:ext cx="720000" cy="720000"/>
          </a:xfrm>
          <a:prstGeom prst="rect">
            <a:avLst/>
          </a:prstGeom>
        </p:spPr>
      </p:pic>
      <p:pic>
        <p:nvPicPr>
          <p:cNvPr id="44" name="図 43" descr="テキスト, 記号, 座る, ストリート が含まれている画像&#10;&#10;自動的に生成された説明">
            <a:extLst>
              <a:ext uri="{FF2B5EF4-FFF2-40B4-BE49-F238E27FC236}">
                <a16:creationId xmlns:a16="http://schemas.microsoft.com/office/drawing/2014/main" id="{BE16E580-3E78-D169-2B82-74B8F4C5AE54}"/>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9360000" y="2268000"/>
            <a:ext cx="720000" cy="720000"/>
          </a:xfrm>
          <a:prstGeom prst="rect">
            <a:avLst/>
          </a:prstGeom>
        </p:spPr>
      </p:pic>
      <p:pic>
        <p:nvPicPr>
          <p:cNvPr id="46" name="図 45" descr="アイコン&#10;&#10;自動的に生成された説明">
            <a:extLst>
              <a:ext uri="{FF2B5EF4-FFF2-40B4-BE49-F238E27FC236}">
                <a16:creationId xmlns:a16="http://schemas.microsoft.com/office/drawing/2014/main" id="{77B060F2-BF38-88AF-D679-6D5463E5C270}"/>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8280000" y="3276000"/>
            <a:ext cx="720000" cy="720000"/>
          </a:xfrm>
          <a:prstGeom prst="rect">
            <a:avLst/>
          </a:prstGeom>
        </p:spPr>
      </p:pic>
      <p:pic>
        <p:nvPicPr>
          <p:cNvPr id="48" name="図 47" descr="アイコン&#10;&#10;中程度の精度で自動的に生成された説明">
            <a:extLst>
              <a:ext uri="{FF2B5EF4-FFF2-40B4-BE49-F238E27FC236}">
                <a16:creationId xmlns:a16="http://schemas.microsoft.com/office/drawing/2014/main" id="{5BC9F111-B963-6397-55A2-B0C2D53DF77A}"/>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10440000" y="3276000"/>
            <a:ext cx="720000" cy="720000"/>
          </a:xfrm>
          <a:prstGeom prst="rect">
            <a:avLst/>
          </a:prstGeom>
        </p:spPr>
      </p:pic>
      <p:pic>
        <p:nvPicPr>
          <p:cNvPr id="50" name="図 49" descr="グラフィカル ユーザー インターフェイス, アプリケーション&#10;&#10;自動的に生成された説明">
            <a:extLst>
              <a:ext uri="{FF2B5EF4-FFF2-40B4-BE49-F238E27FC236}">
                <a16:creationId xmlns:a16="http://schemas.microsoft.com/office/drawing/2014/main" id="{6FBC90D8-B7B2-F862-F700-B4AF5F78BDFB}"/>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9360000" y="3276000"/>
            <a:ext cx="720000" cy="720000"/>
          </a:xfrm>
          <a:prstGeom prst="rect">
            <a:avLst/>
          </a:prstGeom>
        </p:spPr>
      </p:pic>
      <p:pic>
        <p:nvPicPr>
          <p:cNvPr id="52" name="図 51" descr="アイコン&#10;&#10;自動的に生成された説明">
            <a:extLst>
              <a:ext uri="{FF2B5EF4-FFF2-40B4-BE49-F238E27FC236}">
                <a16:creationId xmlns:a16="http://schemas.microsoft.com/office/drawing/2014/main" id="{B257E4D1-955E-CE60-BDB3-FA8C1D840FA4}"/>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200000" y="3276000"/>
            <a:ext cx="720000" cy="720000"/>
          </a:xfrm>
          <a:prstGeom prst="rect">
            <a:avLst/>
          </a:prstGeom>
        </p:spPr>
      </p:pic>
      <p:pic>
        <p:nvPicPr>
          <p:cNvPr id="54" name="図 53" descr="アイコン&#10;&#10;自動的に生成された説明">
            <a:extLst>
              <a:ext uri="{FF2B5EF4-FFF2-40B4-BE49-F238E27FC236}">
                <a16:creationId xmlns:a16="http://schemas.microsoft.com/office/drawing/2014/main" id="{7782E110-43DF-3A0C-7294-0A60196D83A4}"/>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7200000" y="4284000"/>
            <a:ext cx="720000" cy="720000"/>
          </a:xfrm>
          <a:prstGeom prst="rect">
            <a:avLst/>
          </a:prstGeom>
        </p:spPr>
      </p:pic>
      <p:pic>
        <p:nvPicPr>
          <p:cNvPr id="56" name="図 55" descr="アイコン&#10;&#10;自動的に生成された説明">
            <a:extLst>
              <a:ext uri="{FF2B5EF4-FFF2-40B4-BE49-F238E27FC236}">
                <a16:creationId xmlns:a16="http://schemas.microsoft.com/office/drawing/2014/main" id="{7F6367FF-8F84-01F9-0813-79F46EA16759}"/>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8280000" y="4284000"/>
            <a:ext cx="720000" cy="720000"/>
          </a:xfrm>
          <a:prstGeom prst="rect">
            <a:avLst/>
          </a:prstGeom>
        </p:spPr>
      </p:pic>
      <p:pic>
        <p:nvPicPr>
          <p:cNvPr id="58" name="図 57" descr="アイコン&#10;&#10;自動的に生成された説明">
            <a:extLst>
              <a:ext uri="{FF2B5EF4-FFF2-40B4-BE49-F238E27FC236}">
                <a16:creationId xmlns:a16="http://schemas.microsoft.com/office/drawing/2014/main" id="{B1ED63CD-DB60-C175-35EA-6C1DEB8B61E0}"/>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10440000" y="4284000"/>
            <a:ext cx="720000" cy="720000"/>
          </a:xfrm>
          <a:prstGeom prst="rect">
            <a:avLst/>
          </a:prstGeom>
        </p:spPr>
      </p:pic>
      <p:pic>
        <p:nvPicPr>
          <p:cNvPr id="60" name="図 59" descr="アイコン&#10;&#10;自動的に生成された説明">
            <a:extLst>
              <a:ext uri="{FF2B5EF4-FFF2-40B4-BE49-F238E27FC236}">
                <a16:creationId xmlns:a16="http://schemas.microsoft.com/office/drawing/2014/main" id="{A01C0CA0-2E67-862A-AA8F-21537F24ED0C}"/>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9360000" y="4284000"/>
            <a:ext cx="720000" cy="720000"/>
          </a:xfrm>
          <a:prstGeom prst="rect">
            <a:avLst/>
          </a:prstGeom>
        </p:spPr>
      </p:pic>
      <p:pic>
        <p:nvPicPr>
          <p:cNvPr id="62" name="図 61" descr="アイコン&#10;&#10;自動的に生成された説明">
            <a:extLst>
              <a:ext uri="{FF2B5EF4-FFF2-40B4-BE49-F238E27FC236}">
                <a16:creationId xmlns:a16="http://schemas.microsoft.com/office/drawing/2014/main" id="{88254BD4-A1CE-8885-C81E-0605DA4342CF}"/>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1404000" y="5292000"/>
            <a:ext cx="720000" cy="720000"/>
          </a:xfrm>
          <a:prstGeom prst="rect">
            <a:avLst/>
          </a:prstGeom>
        </p:spPr>
      </p:pic>
      <p:pic>
        <p:nvPicPr>
          <p:cNvPr id="64" name="図 63" descr="アイコン&#10;&#10;自動的に生成された説明">
            <a:extLst>
              <a:ext uri="{FF2B5EF4-FFF2-40B4-BE49-F238E27FC236}">
                <a16:creationId xmlns:a16="http://schemas.microsoft.com/office/drawing/2014/main" id="{85739EA4-4B45-09AC-A159-12C51A3DE722}"/>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2484000" y="5292000"/>
            <a:ext cx="720000" cy="720000"/>
          </a:xfrm>
          <a:prstGeom prst="rect">
            <a:avLst/>
          </a:prstGeom>
        </p:spPr>
      </p:pic>
      <p:pic>
        <p:nvPicPr>
          <p:cNvPr id="66" name="図 65" descr="アイコン&#10;&#10;自動的に生成された説明">
            <a:extLst>
              <a:ext uri="{FF2B5EF4-FFF2-40B4-BE49-F238E27FC236}">
                <a16:creationId xmlns:a16="http://schemas.microsoft.com/office/drawing/2014/main" id="{26C9AEF6-8FAF-69B7-94CD-466FD322199C}"/>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3564000" y="5292000"/>
            <a:ext cx="720000" cy="720000"/>
          </a:xfrm>
          <a:prstGeom prst="rect">
            <a:avLst/>
          </a:prstGeom>
        </p:spPr>
      </p:pic>
      <p:pic>
        <p:nvPicPr>
          <p:cNvPr id="68" name="図 67" descr="アイコン&#10;&#10;自動的に生成された説明">
            <a:extLst>
              <a:ext uri="{FF2B5EF4-FFF2-40B4-BE49-F238E27FC236}">
                <a16:creationId xmlns:a16="http://schemas.microsoft.com/office/drawing/2014/main" id="{B4D8261A-E294-2A7A-14BB-7B7AC6D6802D}"/>
              </a:ext>
            </a:extLst>
          </p:cNvPr>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7200000" y="5292000"/>
            <a:ext cx="720000" cy="720000"/>
          </a:xfrm>
          <a:prstGeom prst="rect">
            <a:avLst/>
          </a:prstGeom>
        </p:spPr>
      </p:pic>
      <p:pic>
        <p:nvPicPr>
          <p:cNvPr id="70" name="図 69" descr="アイコン&#10;&#10;自動的に生成された説明">
            <a:extLst>
              <a:ext uri="{FF2B5EF4-FFF2-40B4-BE49-F238E27FC236}">
                <a16:creationId xmlns:a16="http://schemas.microsoft.com/office/drawing/2014/main" id="{E2045359-4115-2D26-673C-38C85AB700AE}"/>
              </a:ext>
            </a:extLst>
          </p:cNvPr>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8280000" y="5292000"/>
            <a:ext cx="720000" cy="720000"/>
          </a:xfrm>
          <a:prstGeom prst="rect">
            <a:avLst/>
          </a:prstGeom>
        </p:spPr>
      </p:pic>
      <p:pic>
        <p:nvPicPr>
          <p:cNvPr id="72" name="図 71" descr="アイコン&#10;&#10;自動的に生成された説明">
            <a:extLst>
              <a:ext uri="{FF2B5EF4-FFF2-40B4-BE49-F238E27FC236}">
                <a16:creationId xmlns:a16="http://schemas.microsoft.com/office/drawing/2014/main" id="{E7F952D8-F38C-771B-0F52-4DCAD49E6883}"/>
              </a:ext>
            </a:extLst>
          </p:cNvPr>
          <p:cNvPicPr>
            <a:picLocks noChangeAspect="1"/>
          </p:cNvPicPr>
          <p:nvPr/>
        </p:nvPicPr>
        <p:blipFill>
          <a:blip r:embed="rId36">
            <a:extLst>
              <a:ext uri="{28A0092B-C50C-407E-A947-70E740481C1C}">
                <a14:useLocalDpi xmlns:a14="http://schemas.microsoft.com/office/drawing/2010/main" val="0"/>
              </a:ext>
            </a:extLst>
          </a:blip>
          <a:stretch>
            <a:fillRect/>
          </a:stretch>
        </p:blipFill>
        <p:spPr>
          <a:xfrm>
            <a:off x="10440000" y="5292000"/>
            <a:ext cx="720000" cy="720000"/>
          </a:xfrm>
          <a:prstGeom prst="rect">
            <a:avLst/>
          </a:prstGeom>
        </p:spPr>
      </p:pic>
      <p:pic>
        <p:nvPicPr>
          <p:cNvPr id="74" name="図 73" descr="アイコン&#10;&#10;自動的に生成された説明">
            <a:extLst>
              <a:ext uri="{FF2B5EF4-FFF2-40B4-BE49-F238E27FC236}">
                <a16:creationId xmlns:a16="http://schemas.microsoft.com/office/drawing/2014/main" id="{ECA2454C-A8F7-753A-2526-006786C303AA}"/>
              </a:ext>
            </a:extLst>
          </p:cNvPr>
          <p:cNvPicPr>
            <a:picLocks noChangeAspect="1"/>
          </p:cNvPicPr>
          <p:nvPr/>
        </p:nvPicPr>
        <p:blipFill>
          <a:blip r:embed="rId37">
            <a:extLst>
              <a:ext uri="{28A0092B-C50C-407E-A947-70E740481C1C}">
                <a14:useLocalDpi xmlns:a14="http://schemas.microsoft.com/office/drawing/2010/main" val="0"/>
              </a:ext>
            </a:extLst>
          </a:blip>
          <a:stretch>
            <a:fillRect/>
          </a:stretch>
        </p:blipFill>
        <p:spPr>
          <a:xfrm>
            <a:off x="9360000" y="5292000"/>
            <a:ext cx="720000" cy="720000"/>
          </a:xfrm>
          <a:prstGeom prst="rect">
            <a:avLst/>
          </a:prstGeom>
        </p:spPr>
      </p:pic>
      <p:sp>
        <p:nvSpPr>
          <p:cNvPr id="2" name="テキスト ボックス 1">
            <a:extLst>
              <a:ext uri="{FF2B5EF4-FFF2-40B4-BE49-F238E27FC236}">
                <a16:creationId xmlns:a16="http://schemas.microsoft.com/office/drawing/2014/main" id="{B4C580BD-82A4-8A57-5F30-5F6F07F31DB7}"/>
              </a:ext>
            </a:extLst>
          </p:cNvPr>
          <p:cNvSpPr txBox="1">
            <a:spLocks noChangeAspect="1"/>
          </p:cNvSpPr>
          <p:nvPr/>
        </p:nvSpPr>
        <p:spPr>
          <a:xfrm>
            <a:off x="324000" y="1260000"/>
            <a:ext cx="720000" cy="400110"/>
          </a:xfrm>
          <a:prstGeom prst="rect">
            <a:avLst/>
          </a:prstGeom>
          <a:noFill/>
        </p:spPr>
        <p:txBody>
          <a:bodyPr wrap="square">
            <a:spAutoFit/>
          </a:bodyPr>
          <a:lstStyle/>
          <a:p>
            <a:r>
              <a:rPr lang="en-US" altLang="ja-JP" sz="1000" dirty="0"/>
              <a:t>028</a:t>
            </a:r>
          </a:p>
          <a:p>
            <a:r>
              <a:rPr lang="ja-JP" altLang="en-US" sz="1000" dirty="0"/>
              <a:t>スイッチ</a:t>
            </a:r>
          </a:p>
        </p:txBody>
      </p:sp>
      <p:sp>
        <p:nvSpPr>
          <p:cNvPr id="5" name="テキスト ボックス 4">
            <a:extLst>
              <a:ext uri="{FF2B5EF4-FFF2-40B4-BE49-F238E27FC236}">
                <a16:creationId xmlns:a16="http://schemas.microsoft.com/office/drawing/2014/main" id="{708453D7-6B72-C40E-93C0-1458A84130B7}"/>
              </a:ext>
            </a:extLst>
          </p:cNvPr>
          <p:cNvSpPr txBox="1">
            <a:spLocks noChangeAspect="1"/>
          </p:cNvSpPr>
          <p:nvPr/>
        </p:nvSpPr>
        <p:spPr>
          <a:xfrm>
            <a:off x="324000" y="2268000"/>
            <a:ext cx="720000" cy="400110"/>
          </a:xfrm>
          <a:prstGeom prst="rect">
            <a:avLst/>
          </a:prstGeom>
          <a:noFill/>
        </p:spPr>
        <p:txBody>
          <a:bodyPr wrap="square">
            <a:spAutoFit/>
          </a:bodyPr>
          <a:lstStyle/>
          <a:p>
            <a:r>
              <a:rPr lang="ja-JP" altLang="en-US" sz="1000" dirty="0"/>
              <a:t>0</a:t>
            </a:r>
            <a:r>
              <a:rPr lang="en-US" altLang="ja-JP" sz="1000" dirty="0"/>
              <a:t>29</a:t>
            </a:r>
          </a:p>
          <a:p>
            <a:r>
              <a:rPr lang="ja-JP" altLang="en-US" sz="1000" dirty="0"/>
              <a:t>ルータ</a:t>
            </a:r>
          </a:p>
        </p:txBody>
      </p:sp>
      <p:sp>
        <p:nvSpPr>
          <p:cNvPr id="7" name="テキスト ボックス 6">
            <a:extLst>
              <a:ext uri="{FF2B5EF4-FFF2-40B4-BE49-F238E27FC236}">
                <a16:creationId xmlns:a16="http://schemas.microsoft.com/office/drawing/2014/main" id="{8865C233-18D5-0862-24A3-3C9D7D174A07}"/>
              </a:ext>
            </a:extLst>
          </p:cNvPr>
          <p:cNvSpPr txBox="1">
            <a:spLocks noChangeAspect="1"/>
          </p:cNvSpPr>
          <p:nvPr/>
        </p:nvSpPr>
        <p:spPr>
          <a:xfrm>
            <a:off x="324000" y="3276000"/>
            <a:ext cx="829886" cy="553998"/>
          </a:xfrm>
          <a:prstGeom prst="rect">
            <a:avLst/>
          </a:prstGeom>
          <a:noFill/>
        </p:spPr>
        <p:txBody>
          <a:bodyPr wrap="square">
            <a:spAutoFit/>
          </a:bodyPr>
          <a:lstStyle/>
          <a:p>
            <a:r>
              <a:rPr lang="ja-JP" altLang="en-US" sz="1000" dirty="0"/>
              <a:t>0</a:t>
            </a:r>
            <a:r>
              <a:rPr lang="en-US" altLang="ja-JP" sz="1000" dirty="0"/>
              <a:t>30</a:t>
            </a:r>
          </a:p>
          <a:p>
            <a:r>
              <a:rPr lang="ja-JP" altLang="en-US" sz="1000" dirty="0"/>
              <a:t>ファイアーウォール</a:t>
            </a:r>
          </a:p>
        </p:txBody>
      </p:sp>
      <p:sp>
        <p:nvSpPr>
          <p:cNvPr id="9" name="テキスト ボックス 8">
            <a:extLst>
              <a:ext uri="{FF2B5EF4-FFF2-40B4-BE49-F238E27FC236}">
                <a16:creationId xmlns:a16="http://schemas.microsoft.com/office/drawing/2014/main" id="{FF9C6863-0799-E602-EEED-A119BD7F4B0B}"/>
              </a:ext>
            </a:extLst>
          </p:cNvPr>
          <p:cNvSpPr txBox="1">
            <a:spLocks noChangeAspect="1"/>
          </p:cNvSpPr>
          <p:nvPr/>
        </p:nvSpPr>
        <p:spPr>
          <a:xfrm>
            <a:off x="324000" y="4284000"/>
            <a:ext cx="829886" cy="553998"/>
          </a:xfrm>
          <a:prstGeom prst="rect">
            <a:avLst/>
          </a:prstGeom>
          <a:noFill/>
        </p:spPr>
        <p:txBody>
          <a:bodyPr wrap="square">
            <a:spAutoFit/>
          </a:bodyPr>
          <a:lstStyle/>
          <a:p>
            <a:r>
              <a:rPr lang="en-US" altLang="ja-JP" sz="1000" dirty="0"/>
              <a:t>034</a:t>
            </a:r>
          </a:p>
          <a:p>
            <a:r>
              <a:rPr lang="ja-JP" altLang="en-US" sz="1000" dirty="0"/>
              <a:t>メディア</a:t>
            </a:r>
            <a:endParaRPr lang="en-US" altLang="ja-JP" sz="1000" dirty="0"/>
          </a:p>
          <a:p>
            <a:r>
              <a:rPr lang="ja-JP" altLang="en-US" sz="1000" dirty="0"/>
              <a:t>コンバータ</a:t>
            </a:r>
          </a:p>
        </p:txBody>
      </p:sp>
      <p:sp>
        <p:nvSpPr>
          <p:cNvPr id="11" name="テキスト ボックス 10">
            <a:extLst>
              <a:ext uri="{FF2B5EF4-FFF2-40B4-BE49-F238E27FC236}">
                <a16:creationId xmlns:a16="http://schemas.microsoft.com/office/drawing/2014/main" id="{44CD222E-428D-08CC-4170-D1E82E1C1878}"/>
              </a:ext>
            </a:extLst>
          </p:cNvPr>
          <p:cNvSpPr txBox="1">
            <a:spLocks noChangeAspect="1"/>
          </p:cNvSpPr>
          <p:nvPr/>
        </p:nvSpPr>
        <p:spPr>
          <a:xfrm>
            <a:off x="324000" y="5292000"/>
            <a:ext cx="720000" cy="400110"/>
          </a:xfrm>
          <a:prstGeom prst="rect">
            <a:avLst/>
          </a:prstGeom>
          <a:noFill/>
        </p:spPr>
        <p:txBody>
          <a:bodyPr wrap="square">
            <a:spAutoFit/>
          </a:bodyPr>
          <a:lstStyle/>
          <a:p>
            <a:r>
              <a:rPr lang="en-US" altLang="ja-JP" sz="1000" dirty="0"/>
              <a:t>027</a:t>
            </a:r>
          </a:p>
          <a:p>
            <a:r>
              <a:rPr lang="en-US" altLang="ja-JP" sz="1000" dirty="0"/>
              <a:t>ONU</a:t>
            </a:r>
            <a:endParaRPr lang="ja-JP" altLang="en-US" sz="1000" dirty="0"/>
          </a:p>
        </p:txBody>
      </p:sp>
      <p:sp>
        <p:nvSpPr>
          <p:cNvPr id="13" name="テキスト ボックス 12">
            <a:extLst>
              <a:ext uri="{FF2B5EF4-FFF2-40B4-BE49-F238E27FC236}">
                <a16:creationId xmlns:a16="http://schemas.microsoft.com/office/drawing/2014/main" id="{8B25EA38-A4A0-1F1B-268F-CAA1EF6245DA}"/>
              </a:ext>
            </a:extLst>
          </p:cNvPr>
          <p:cNvSpPr txBox="1">
            <a:spLocks noChangeAspect="1"/>
          </p:cNvSpPr>
          <p:nvPr/>
        </p:nvSpPr>
        <p:spPr>
          <a:xfrm>
            <a:off x="6120000" y="1260000"/>
            <a:ext cx="955054" cy="400110"/>
          </a:xfrm>
          <a:prstGeom prst="rect">
            <a:avLst/>
          </a:prstGeom>
          <a:noFill/>
        </p:spPr>
        <p:txBody>
          <a:bodyPr wrap="square">
            <a:spAutoFit/>
          </a:bodyPr>
          <a:lstStyle/>
          <a:p>
            <a:r>
              <a:rPr lang="en-US" altLang="ja-JP" sz="1000" dirty="0"/>
              <a:t>035</a:t>
            </a:r>
          </a:p>
          <a:p>
            <a:r>
              <a:rPr lang="ja-JP" altLang="en-US" sz="1000" dirty="0"/>
              <a:t>パッチパネル</a:t>
            </a:r>
          </a:p>
        </p:txBody>
      </p:sp>
      <p:sp>
        <p:nvSpPr>
          <p:cNvPr id="15" name="テキスト ボックス 14">
            <a:extLst>
              <a:ext uri="{FF2B5EF4-FFF2-40B4-BE49-F238E27FC236}">
                <a16:creationId xmlns:a16="http://schemas.microsoft.com/office/drawing/2014/main" id="{D6CA7544-6785-2268-ACA8-EF801A1DA30E}"/>
              </a:ext>
            </a:extLst>
          </p:cNvPr>
          <p:cNvSpPr txBox="1">
            <a:spLocks noChangeAspect="1"/>
          </p:cNvSpPr>
          <p:nvPr/>
        </p:nvSpPr>
        <p:spPr>
          <a:xfrm>
            <a:off x="6119999" y="2268000"/>
            <a:ext cx="955055" cy="553998"/>
          </a:xfrm>
          <a:prstGeom prst="rect">
            <a:avLst/>
          </a:prstGeom>
          <a:noFill/>
        </p:spPr>
        <p:txBody>
          <a:bodyPr wrap="square">
            <a:spAutoFit/>
          </a:bodyPr>
          <a:lstStyle/>
          <a:p>
            <a:r>
              <a:rPr lang="en-US" altLang="ja-JP" sz="1000" dirty="0"/>
              <a:t>037</a:t>
            </a:r>
          </a:p>
          <a:p>
            <a:r>
              <a:rPr lang="ja-JP" altLang="en-US" sz="1000" dirty="0"/>
              <a:t>光ファイバー</a:t>
            </a:r>
            <a:r>
              <a:rPr lang="en-US" altLang="ja-JP" sz="1000" dirty="0"/>
              <a:t>(</a:t>
            </a:r>
            <a:r>
              <a:rPr lang="ja-JP" altLang="en-US" sz="1000" dirty="0"/>
              <a:t>光ケーブル</a:t>
            </a:r>
            <a:r>
              <a:rPr lang="en-US" altLang="ja-JP" sz="1000" dirty="0"/>
              <a:t>)</a:t>
            </a:r>
            <a:endParaRPr lang="ja-JP" altLang="en-US" sz="1000" dirty="0"/>
          </a:p>
        </p:txBody>
      </p:sp>
      <p:sp>
        <p:nvSpPr>
          <p:cNvPr id="17" name="テキスト ボックス 16">
            <a:extLst>
              <a:ext uri="{FF2B5EF4-FFF2-40B4-BE49-F238E27FC236}">
                <a16:creationId xmlns:a16="http://schemas.microsoft.com/office/drawing/2014/main" id="{F0EF6C31-66A2-BBC8-3A16-9EDDEC9C233D}"/>
              </a:ext>
            </a:extLst>
          </p:cNvPr>
          <p:cNvSpPr txBox="1">
            <a:spLocks noChangeAspect="1"/>
          </p:cNvSpPr>
          <p:nvPr/>
        </p:nvSpPr>
        <p:spPr>
          <a:xfrm>
            <a:off x="6120000" y="3276000"/>
            <a:ext cx="955054" cy="553998"/>
          </a:xfrm>
          <a:prstGeom prst="rect">
            <a:avLst/>
          </a:prstGeom>
          <a:noFill/>
        </p:spPr>
        <p:txBody>
          <a:bodyPr wrap="square">
            <a:spAutoFit/>
          </a:bodyPr>
          <a:lstStyle/>
          <a:p>
            <a:r>
              <a:rPr lang="en-US" altLang="ja-JP" sz="1000" dirty="0"/>
              <a:t>038</a:t>
            </a:r>
          </a:p>
          <a:p>
            <a:r>
              <a:rPr lang="en-US" altLang="ja-JP" sz="1000" dirty="0"/>
              <a:t>LAN</a:t>
            </a:r>
            <a:r>
              <a:rPr lang="ja-JP" altLang="en-US" sz="1000" dirty="0"/>
              <a:t>ケーブル</a:t>
            </a:r>
            <a:r>
              <a:rPr lang="en-US" altLang="ja-JP" sz="1000" dirty="0"/>
              <a:t>(UTP)</a:t>
            </a:r>
            <a:endParaRPr lang="ja-JP" altLang="en-US" sz="1000" dirty="0"/>
          </a:p>
        </p:txBody>
      </p:sp>
      <p:sp>
        <p:nvSpPr>
          <p:cNvPr id="19" name="テキスト ボックス 18">
            <a:extLst>
              <a:ext uri="{FF2B5EF4-FFF2-40B4-BE49-F238E27FC236}">
                <a16:creationId xmlns:a16="http://schemas.microsoft.com/office/drawing/2014/main" id="{12F20174-9F80-A29C-24AF-37BCFF5E35C1}"/>
              </a:ext>
            </a:extLst>
          </p:cNvPr>
          <p:cNvSpPr txBox="1">
            <a:spLocks noChangeAspect="1"/>
          </p:cNvSpPr>
          <p:nvPr/>
        </p:nvSpPr>
        <p:spPr>
          <a:xfrm>
            <a:off x="6120000" y="4284000"/>
            <a:ext cx="720000" cy="400110"/>
          </a:xfrm>
          <a:prstGeom prst="rect">
            <a:avLst/>
          </a:prstGeom>
          <a:noFill/>
        </p:spPr>
        <p:txBody>
          <a:bodyPr wrap="square">
            <a:spAutoFit/>
          </a:bodyPr>
          <a:lstStyle/>
          <a:p>
            <a:r>
              <a:rPr lang="en-US" altLang="ja-JP" sz="1000" dirty="0"/>
              <a:t>039</a:t>
            </a:r>
          </a:p>
          <a:p>
            <a:r>
              <a:rPr lang="en-US" altLang="ja-JP" sz="1000" dirty="0"/>
              <a:t>SFP</a:t>
            </a:r>
            <a:endParaRPr lang="ja-JP" altLang="en-US" sz="1000" dirty="0"/>
          </a:p>
        </p:txBody>
      </p:sp>
      <p:sp>
        <p:nvSpPr>
          <p:cNvPr id="21" name="テキスト ボックス 20">
            <a:extLst>
              <a:ext uri="{FF2B5EF4-FFF2-40B4-BE49-F238E27FC236}">
                <a16:creationId xmlns:a16="http://schemas.microsoft.com/office/drawing/2014/main" id="{0CC08A9A-7B61-2398-97C8-0757CA6E1EFB}"/>
              </a:ext>
            </a:extLst>
          </p:cNvPr>
          <p:cNvSpPr txBox="1">
            <a:spLocks noChangeAspect="1"/>
          </p:cNvSpPr>
          <p:nvPr/>
        </p:nvSpPr>
        <p:spPr>
          <a:xfrm>
            <a:off x="6120000" y="5292000"/>
            <a:ext cx="1080000" cy="553998"/>
          </a:xfrm>
          <a:prstGeom prst="rect">
            <a:avLst/>
          </a:prstGeom>
          <a:noFill/>
        </p:spPr>
        <p:txBody>
          <a:bodyPr wrap="square">
            <a:spAutoFit/>
          </a:bodyPr>
          <a:lstStyle/>
          <a:p>
            <a:r>
              <a:rPr lang="en-US" altLang="ja-JP" sz="1000" dirty="0"/>
              <a:t>111</a:t>
            </a:r>
          </a:p>
          <a:p>
            <a:r>
              <a:rPr lang="ja-JP" altLang="en-US" sz="1000" dirty="0"/>
              <a:t>ネットワーク</a:t>
            </a:r>
            <a:endParaRPr lang="en-US" altLang="ja-JP" sz="1000" dirty="0"/>
          </a:p>
          <a:p>
            <a:r>
              <a:rPr lang="ja-JP" altLang="en-US" sz="1000" dirty="0"/>
              <a:t>セキュリティ</a:t>
            </a:r>
          </a:p>
        </p:txBody>
      </p:sp>
      <p:sp>
        <p:nvSpPr>
          <p:cNvPr id="27" name="フッター プレースホルダー 26">
            <a:extLst>
              <a:ext uri="{FF2B5EF4-FFF2-40B4-BE49-F238E27FC236}">
                <a16:creationId xmlns:a16="http://schemas.microsoft.com/office/drawing/2014/main" id="{74C2DEC1-5FE7-4941-C323-DDB64A04D6AA}"/>
              </a:ext>
            </a:extLst>
          </p:cNvPr>
          <p:cNvSpPr>
            <a:spLocks noGrp="1"/>
          </p:cNvSpPr>
          <p:nvPr>
            <p:ph type="ftr" sz="quarter" idx="11"/>
          </p:nvPr>
        </p:nvSpPr>
        <p:spPr/>
        <p:txBody>
          <a:bodyPr/>
          <a:lstStyle/>
          <a:p>
            <a:r>
              <a:rPr lang="en-US" altLang="ja-JP"/>
              <a:t>© AT TOKYO Corporation. All rights reserved.</a:t>
            </a:r>
            <a:endParaRPr lang="en-US" altLang="ja-JP" dirty="0"/>
          </a:p>
        </p:txBody>
      </p:sp>
    </p:spTree>
    <p:extLst>
      <p:ext uri="{BB962C8B-B14F-4D97-AF65-F5344CB8AC3E}">
        <p14:creationId xmlns:p14="http://schemas.microsoft.com/office/powerpoint/2010/main" val="14847486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33CB69-3566-9DF3-7258-D1388E53B086}"/>
            </a:ext>
          </a:extLst>
        </p:cNvPr>
        <p:cNvGrpSpPr/>
        <p:nvPr/>
      </p:nvGrpSpPr>
      <p:grpSpPr>
        <a:xfrm>
          <a:off x="0" y="0"/>
          <a:ext cx="0" cy="0"/>
          <a:chOff x="0" y="0"/>
          <a:chExt cx="0" cy="0"/>
        </a:xfrm>
      </p:grpSpPr>
      <p:sp>
        <p:nvSpPr>
          <p:cNvPr id="4" name="タイトル 3">
            <a:extLst>
              <a:ext uri="{FF2B5EF4-FFF2-40B4-BE49-F238E27FC236}">
                <a16:creationId xmlns:a16="http://schemas.microsoft.com/office/drawing/2014/main" id="{19368058-CD7F-D446-D040-D8B03C2FB59E}"/>
              </a:ext>
            </a:extLst>
          </p:cNvPr>
          <p:cNvSpPr>
            <a:spLocks noGrp="1"/>
          </p:cNvSpPr>
          <p:nvPr>
            <p:ph type="title"/>
          </p:nvPr>
        </p:nvSpPr>
        <p:spPr/>
        <p:txBody>
          <a:bodyPr/>
          <a:lstStyle/>
          <a:p>
            <a:r>
              <a:rPr kumimoji="1" lang="ja-JP" altLang="en-US" dirty="0"/>
              <a:t>通信サービス</a:t>
            </a:r>
          </a:p>
        </p:txBody>
      </p:sp>
      <p:pic>
        <p:nvPicPr>
          <p:cNvPr id="3" name="図 2" descr="アイコン&#10;&#10;自動的に生成された説明">
            <a:extLst>
              <a:ext uri="{FF2B5EF4-FFF2-40B4-BE49-F238E27FC236}">
                <a16:creationId xmlns:a16="http://schemas.microsoft.com/office/drawing/2014/main" id="{95F9350D-882C-31D7-0231-338E30E265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4000" y="1260000"/>
            <a:ext cx="720000" cy="720000"/>
          </a:xfrm>
          <a:prstGeom prst="rect">
            <a:avLst/>
          </a:prstGeom>
        </p:spPr>
      </p:pic>
      <p:pic>
        <p:nvPicPr>
          <p:cNvPr id="6" name="図 5" descr="アイコン&#10;&#10;自動的に生成された説明">
            <a:extLst>
              <a:ext uri="{FF2B5EF4-FFF2-40B4-BE49-F238E27FC236}">
                <a16:creationId xmlns:a16="http://schemas.microsoft.com/office/drawing/2014/main" id="{9F264B98-18BD-7447-6503-CB55205658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4000" y="1260000"/>
            <a:ext cx="720000" cy="720000"/>
          </a:xfrm>
          <a:prstGeom prst="rect">
            <a:avLst/>
          </a:prstGeom>
        </p:spPr>
      </p:pic>
      <p:pic>
        <p:nvPicPr>
          <p:cNvPr id="8" name="図 7" descr="アイコン&#10;&#10;自動的に生成された説明">
            <a:extLst>
              <a:ext uri="{FF2B5EF4-FFF2-40B4-BE49-F238E27FC236}">
                <a16:creationId xmlns:a16="http://schemas.microsoft.com/office/drawing/2014/main" id="{6E0D8347-17A5-FBC2-D90B-D57782AB18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4000" y="1260000"/>
            <a:ext cx="720000" cy="720000"/>
          </a:xfrm>
          <a:prstGeom prst="rect">
            <a:avLst/>
          </a:prstGeom>
        </p:spPr>
      </p:pic>
      <p:pic>
        <p:nvPicPr>
          <p:cNvPr id="10" name="図 9" descr="アイコン&#10;&#10;自動的に生成された説明">
            <a:extLst>
              <a:ext uri="{FF2B5EF4-FFF2-40B4-BE49-F238E27FC236}">
                <a16:creationId xmlns:a16="http://schemas.microsoft.com/office/drawing/2014/main" id="{CBA3F936-09EF-7B42-4F57-91B386CD3D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84000" y="2268000"/>
            <a:ext cx="720000" cy="720000"/>
          </a:xfrm>
          <a:prstGeom prst="rect">
            <a:avLst/>
          </a:prstGeom>
        </p:spPr>
      </p:pic>
      <p:pic>
        <p:nvPicPr>
          <p:cNvPr id="12" name="図 11" descr="アイコン&#10;&#10;自動的に生成された説明">
            <a:extLst>
              <a:ext uri="{FF2B5EF4-FFF2-40B4-BE49-F238E27FC236}">
                <a16:creationId xmlns:a16="http://schemas.microsoft.com/office/drawing/2014/main" id="{9BCF62C2-92AC-2746-499F-3022759FD79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44000" y="2268000"/>
            <a:ext cx="720000" cy="720000"/>
          </a:xfrm>
          <a:prstGeom prst="rect">
            <a:avLst/>
          </a:prstGeom>
        </p:spPr>
      </p:pic>
      <p:pic>
        <p:nvPicPr>
          <p:cNvPr id="14" name="図 13" descr="アイコン&#10;&#10;自動的に生成された説明">
            <a:extLst>
              <a:ext uri="{FF2B5EF4-FFF2-40B4-BE49-F238E27FC236}">
                <a16:creationId xmlns:a16="http://schemas.microsoft.com/office/drawing/2014/main" id="{CC9AFF12-A3CB-4A44-22C3-04DD4E32521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64000" y="2268000"/>
            <a:ext cx="720000" cy="720000"/>
          </a:xfrm>
          <a:prstGeom prst="rect">
            <a:avLst/>
          </a:prstGeom>
        </p:spPr>
      </p:pic>
      <p:pic>
        <p:nvPicPr>
          <p:cNvPr id="16" name="図 15" descr="アイコン&#10;&#10;自動的に生成された説明">
            <a:extLst>
              <a:ext uri="{FF2B5EF4-FFF2-40B4-BE49-F238E27FC236}">
                <a16:creationId xmlns:a16="http://schemas.microsoft.com/office/drawing/2014/main" id="{4C272311-ECF3-AB1F-718C-140A9F11617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04000" y="2268000"/>
            <a:ext cx="720000" cy="720000"/>
          </a:xfrm>
          <a:prstGeom prst="rect">
            <a:avLst/>
          </a:prstGeom>
        </p:spPr>
      </p:pic>
      <p:pic>
        <p:nvPicPr>
          <p:cNvPr id="18" name="図 17" descr="抽象, 挿絵, 塗装, ストリート が含まれている画像&#10;&#10;自動的に生成された説明">
            <a:extLst>
              <a:ext uri="{FF2B5EF4-FFF2-40B4-BE49-F238E27FC236}">
                <a16:creationId xmlns:a16="http://schemas.microsoft.com/office/drawing/2014/main" id="{64BD863D-5BE1-D392-C8D1-EB626773148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564000" y="3276000"/>
            <a:ext cx="720000" cy="720000"/>
          </a:xfrm>
          <a:prstGeom prst="rect">
            <a:avLst/>
          </a:prstGeom>
        </p:spPr>
      </p:pic>
      <p:pic>
        <p:nvPicPr>
          <p:cNvPr id="20" name="図 19" descr="アイコン&#10;&#10;自動的に生成された説明">
            <a:extLst>
              <a:ext uri="{FF2B5EF4-FFF2-40B4-BE49-F238E27FC236}">
                <a16:creationId xmlns:a16="http://schemas.microsoft.com/office/drawing/2014/main" id="{081EB28E-8717-5D43-3CA1-F148F710AFD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404000" y="3276000"/>
            <a:ext cx="720000" cy="720000"/>
          </a:xfrm>
          <a:prstGeom prst="rect">
            <a:avLst/>
          </a:prstGeom>
        </p:spPr>
      </p:pic>
      <p:pic>
        <p:nvPicPr>
          <p:cNvPr id="22" name="図 21" descr="アイコン&#10;&#10;自動的に生成された説明">
            <a:extLst>
              <a:ext uri="{FF2B5EF4-FFF2-40B4-BE49-F238E27FC236}">
                <a16:creationId xmlns:a16="http://schemas.microsoft.com/office/drawing/2014/main" id="{EF9B2EE4-BC44-9E13-4EB9-30914608C65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484000" y="3276000"/>
            <a:ext cx="720000" cy="720000"/>
          </a:xfrm>
          <a:prstGeom prst="rect">
            <a:avLst/>
          </a:prstGeom>
        </p:spPr>
      </p:pic>
      <p:pic>
        <p:nvPicPr>
          <p:cNvPr id="24" name="図 23" descr="アイコン&#10;&#10;自動的に生成された説明">
            <a:extLst>
              <a:ext uri="{FF2B5EF4-FFF2-40B4-BE49-F238E27FC236}">
                <a16:creationId xmlns:a16="http://schemas.microsoft.com/office/drawing/2014/main" id="{EB291795-8C66-AA41-88B4-361EBC762ABF}"/>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644000" y="3276000"/>
            <a:ext cx="720000" cy="720000"/>
          </a:xfrm>
          <a:prstGeom prst="rect">
            <a:avLst/>
          </a:prstGeom>
        </p:spPr>
      </p:pic>
      <p:sp>
        <p:nvSpPr>
          <p:cNvPr id="25" name="テキスト ボックス 24">
            <a:extLst>
              <a:ext uri="{FF2B5EF4-FFF2-40B4-BE49-F238E27FC236}">
                <a16:creationId xmlns:a16="http://schemas.microsoft.com/office/drawing/2014/main" id="{CCC289C5-04DB-9756-4940-EF0DDEA22F64}"/>
              </a:ext>
            </a:extLst>
          </p:cNvPr>
          <p:cNvSpPr txBox="1">
            <a:spLocks noChangeAspect="1"/>
          </p:cNvSpPr>
          <p:nvPr/>
        </p:nvSpPr>
        <p:spPr>
          <a:xfrm>
            <a:off x="324000" y="1260000"/>
            <a:ext cx="829886" cy="400110"/>
          </a:xfrm>
          <a:prstGeom prst="rect">
            <a:avLst/>
          </a:prstGeom>
          <a:noFill/>
        </p:spPr>
        <p:txBody>
          <a:bodyPr wrap="square">
            <a:spAutoFit/>
          </a:bodyPr>
          <a:lstStyle/>
          <a:p>
            <a:r>
              <a:rPr lang="en-US" altLang="ja-JP" sz="1000" dirty="0"/>
              <a:t>107</a:t>
            </a:r>
          </a:p>
          <a:p>
            <a:r>
              <a:rPr lang="en-US" altLang="ja-JP" sz="1000" dirty="0"/>
              <a:t>LL(</a:t>
            </a:r>
            <a:r>
              <a:rPr lang="ja-JP" altLang="en-US" sz="1000" dirty="0"/>
              <a:t>専用線</a:t>
            </a:r>
            <a:r>
              <a:rPr lang="en-US" altLang="ja-JP" sz="1000" dirty="0"/>
              <a:t>)</a:t>
            </a:r>
            <a:endParaRPr lang="ja-JP" altLang="en-US" sz="1000" dirty="0"/>
          </a:p>
        </p:txBody>
      </p:sp>
      <p:sp>
        <p:nvSpPr>
          <p:cNvPr id="26" name="テキスト ボックス 25">
            <a:extLst>
              <a:ext uri="{FF2B5EF4-FFF2-40B4-BE49-F238E27FC236}">
                <a16:creationId xmlns:a16="http://schemas.microsoft.com/office/drawing/2014/main" id="{FF00CA5E-24E7-C242-338C-395BCD512EEE}"/>
              </a:ext>
            </a:extLst>
          </p:cNvPr>
          <p:cNvSpPr txBox="1">
            <a:spLocks noChangeAspect="1"/>
          </p:cNvSpPr>
          <p:nvPr/>
        </p:nvSpPr>
        <p:spPr>
          <a:xfrm>
            <a:off x="324000" y="2268000"/>
            <a:ext cx="829886" cy="553998"/>
          </a:xfrm>
          <a:prstGeom prst="rect">
            <a:avLst/>
          </a:prstGeom>
          <a:noFill/>
        </p:spPr>
        <p:txBody>
          <a:bodyPr wrap="square">
            <a:spAutoFit/>
          </a:bodyPr>
          <a:lstStyle/>
          <a:p>
            <a:r>
              <a:rPr lang="en-US" altLang="ja-JP" sz="1000" dirty="0"/>
              <a:t>040</a:t>
            </a:r>
          </a:p>
          <a:p>
            <a:r>
              <a:rPr lang="ja-JP" altLang="en-US" sz="1000" dirty="0"/>
              <a:t>ダーク</a:t>
            </a:r>
            <a:endParaRPr lang="en-US" altLang="ja-JP" sz="1000" dirty="0"/>
          </a:p>
          <a:p>
            <a:r>
              <a:rPr lang="ja-JP" altLang="en-US" sz="1000" dirty="0"/>
              <a:t>ファイバ</a:t>
            </a:r>
            <a:r>
              <a:rPr lang="en-US" altLang="ja-JP" sz="1000" dirty="0"/>
              <a:t>―</a:t>
            </a:r>
            <a:endParaRPr lang="ja-JP" altLang="en-US" sz="1000" dirty="0"/>
          </a:p>
        </p:txBody>
      </p:sp>
      <p:sp>
        <p:nvSpPr>
          <p:cNvPr id="27" name="テキスト ボックス 26">
            <a:extLst>
              <a:ext uri="{FF2B5EF4-FFF2-40B4-BE49-F238E27FC236}">
                <a16:creationId xmlns:a16="http://schemas.microsoft.com/office/drawing/2014/main" id="{D8EDBD75-83C4-C878-1AC3-E2247A917F62}"/>
              </a:ext>
            </a:extLst>
          </p:cNvPr>
          <p:cNvSpPr txBox="1">
            <a:spLocks noChangeAspect="1"/>
          </p:cNvSpPr>
          <p:nvPr/>
        </p:nvSpPr>
        <p:spPr>
          <a:xfrm>
            <a:off x="323999" y="3276000"/>
            <a:ext cx="959855" cy="553998"/>
          </a:xfrm>
          <a:prstGeom prst="rect">
            <a:avLst/>
          </a:prstGeom>
          <a:noFill/>
        </p:spPr>
        <p:txBody>
          <a:bodyPr wrap="square">
            <a:spAutoFit/>
          </a:bodyPr>
          <a:lstStyle/>
          <a:p>
            <a:r>
              <a:rPr lang="en-US" altLang="ja-JP" sz="1000" dirty="0"/>
              <a:t>112</a:t>
            </a:r>
          </a:p>
          <a:p>
            <a:r>
              <a:rPr lang="en-US" altLang="ja-JP" sz="1000" dirty="0"/>
              <a:t>LAN/</a:t>
            </a:r>
            <a:r>
              <a:rPr lang="ja-JP" altLang="en-US" sz="1000" dirty="0"/>
              <a:t>社内ネットワーク</a:t>
            </a:r>
          </a:p>
        </p:txBody>
      </p:sp>
      <p:sp>
        <p:nvSpPr>
          <p:cNvPr id="7" name="フッター プレースホルダー 6">
            <a:extLst>
              <a:ext uri="{FF2B5EF4-FFF2-40B4-BE49-F238E27FC236}">
                <a16:creationId xmlns:a16="http://schemas.microsoft.com/office/drawing/2014/main" id="{19F1ECD6-A267-94FB-54A3-E89EB092D252}"/>
              </a:ext>
            </a:extLst>
          </p:cNvPr>
          <p:cNvSpPr>
            <a:spLocks noGrp="1"/>
          </p:cNvSpPr>
          <p:nvPr>
            <p:ph type="ftr" sz="quarter" idx="11"/>
          </p:nvPr>
        </p:nvSpPr>
        <p:spPr/>
        <p:txBody>
          <a:bodyPr/>
          <a:lstStyle/>
          <a:p>
            <a:r>
              <a:rPr lang="en-US" altLang="ja-JP"/>
              <a:t>© AT TOKYO Corporation. All rights reserved.</a:t>
            </a:r>
            <a:endParaRPr lang="en-US" altLang="ja-JP" dirty="0"/>
          </a:p>
        </p:txBody>
      </p:sp>
    </p:spTree>
    <p:extLst>
      <p:ext uri="{BB962C8B-B14F-4D97-AF65-F5344CB8AC3E}">
        <p14:creationId xmlns:p14="http://schemas.microsoft.com/office/powerpoint/2010/main" val="7991913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15D105-6F80-6A9E-B471-D88434291F00}"/>
            </a:ext>
          </a:extLst>
        </p:cNvPr>
        <p:cNvGrpSpPr/>
        <p:nvPr/>
      </p:nvGrpSpPr>
      <p:grpSpPr>
        <a:xfrm>
          <a:off x="0" y="0"/>
          <a:ext cx="0" cy="0"/>
          <a:chOff x="0" y="0"/>
          <a:chExt cx="0" cy="0"/>
        </a:xfrm>
      </p:grpSpPr>
      <p:sp>
        <p:nvSpPr>
          <p:cNvPr id="4" name="タイトル 3">
            <a:extLst>
              <a:ext uri="{FF2B5EF4-FFF2-40B4-BE49-F238E27FC236}">
                <a16:creationId xmlns:a16="http://schemas.microsoft.com/office/drawing/2014/main" id="{715CB109-3F21-3665-80DE-FC96D7E4F09D}"/>
              </a:ext>
            </a:extLst>
          </p:cNvPr>
          <p:cNvSpPr>
            <a:spLocks noGrp="1"/>
          </p:cNvSpPr>
          <p:nvPr>
            <p:ph type="title"/>
          </p:nvPr>
        </p:nvSpPr>
        <p:spPr/>
        <p:txBody>
          <a:bodyPr/>
          <a:lstStyle/>
          <a:p>
            <a:r>
              <a:rPr kumimoji="1" lang="ja-JP" altLang="en-US" dirty="0"/>
              <a:t>サーバー基盤／ストレージ</a:t>
            </a:r>
          </a:p>
        </p:txBody>
      </p:sp>
      <p:pic>
        <p:nvPicPr>
          <p:cNvPr id="3" name="図 2" descr="アイコン&#10;&#10;自動的に生成された説明">
            <a:extLst>
              <a:ext uri="{FF2B5EF4-FFF2-40B4-BE49-F238E27FC236}">
                <a16:creationId xmlns:a16="http://schemas.microsoft.com/office/drawing/2014/main" id="{5016C3C5-8857-666C-661A-58E07A68F8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4000" y="1260000"/>
            <a:ext cx="720000" cy="720000"/>
          </a:xfrm>
          <a:prstGeom prst="rect">
            <a:avLst/>
          </a:prstGeom>
        </p:spPr>
      </p:pic>
      <p:pic>
        <p:nvPicPr>
          <p:cNvPr id="6" name="図 5" descr="アイコン&#10;&#10;自動的に生成された説明">
            <a:extLst>
              <a:ext uri="{FF2B5EF4-FFF2-40B4-BE49-F238E27FC236}">
                <a16:creationId xmlns:a16="http://schemas.microsoft.com/office/drawing/2014/main" id="{780C9D28-851A-F513-8A84-E5E54E2B8B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4000" y="1260000"/>
            <a:ext cx="720000" cy="720000"/>
          </a:xfrm>
          <a:prstGeom prst="rect">
            <a:avLst/>
          </a:prstGeom>
        </p:spPr>
      </p:pic>
      <p:pic>
        <p:nvPicPr>
          <p:cNvPr id="8" name="図 7" descr="アイコン&#10;&#10;自動的に生成された説明">
            <a:extLst>
              <a:ext uri="{FF2B5EF4-FFF2-40B4-BE49-F238E27FC236}">
                <a16:creationId xmlns:a16="http://schemas.microsoft.com/office/drawing/2014/main" id="{EE71D1FE-BCCA-6125-1DB1-2167C04A58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4000" y="1260000"/>
            <a:ext cx="720000" cy="720000"/>
          </a:xfrm>
          <a:prstGeom prst="rect">
            <a:avLst/>
          </a:prstGeom>
        </p:spPr>
      </p:pic>
      <p:pic>
        <p:nvPicPr>
          <p:cNvPr id="10" name="図 9" descr="アイコン&#10;&#10;自動的に生成された説明">
            <a:extLst>
              <a:ext uri="{FF2B5EF4-FFF2-40B4-BE49-F238E27FC236}">
                <a16:creationId xmlns:a16="http://schemas.microsoft.com/office/drawing/2014/main" id="{0F755208-21DA-64F8-F257-B344AA7B33D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4000" y="1260000"/>
            <a:ext cx="720000" cy="720000"/>
          </a:xfrm>
          <a:prstGeom prst="rect">
            <a:avLst/>
          </a:prstGeom>
        </p:spPr>
      </p:pic>
      <p:pic>
        <p:nvPicPr>
          <p:cNvPr id="12" name="図 11" descr="アイコン&#10;&#10;自動的に生成された説明">
            <a:extLst>
              <a:ext uri="{FF2B5EF4-FFF2-40B4-BE49-F238E27FC236}">
                <a16:creationId xmlns:a16="http://schemas.microsoft.com/office/drawing/2014/main" id="{D321390F-364C-3396-61A0-799A259B1D5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84000" y="2268000"/>
            <a:ext cx="720000" cy="720000"/>
          </a:xfrm>
          <a:prstGeom prst="rect">
            <a:avLst/>
          </a:prstGeom>
        </p:spPr>
      </p:pic>
      <p:pic>
        <p:nvPicPr>
          <p:cNvPr id="14" name="図 13" descr="アイコン&#10;&#10;自動的に生成された説明">
            <a:extLst>
              <a:ext uri="{FF2B5EF4-FFF2-40B4-BE49-F238E27FC236}">
                <a16:creationId xmlns:a16="http://schemas.microsoft.com/office/drawing/2014/main" id="{71D3419B-52AF-D7DB-E4A4-BD0EF117B93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44000" y="2268000"/>
            <a:ext cx="720000" cy="720000"/>
          </a:xfrm>
          <a:prstGeom prst="rect">
            <a:avLst/>
          </a:prstGeom>
        </p:spPr>
      </p:pic>
      <p:pic>
        <p:nvPicPr>
          <p:cNvPr id="16" name="図 15" descr="アイコン&#10;&#10;自動的に生成された説明">
            <a:extLst>
              <a:ext uri="{FF2B5EF4-FFF2-40B4-BE49-F238E27FC236}">
                <a16:creationId xmlns:a16="http://schemas.microsoft.com/office/drawing/2014/main" id="{9E0B2CCB-384F-E12D-4ED8-5B7B819532D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64000" y="2268000"/>
            <a:ext cx="720000" cy="720000"/>
          </a:xfrm>
          <a:prstGeom prst="rect">
            <a:avLst/>
          </a:prstGeom>
        </p:spPr>
      </p:pic>
      <p:pic>
        <p:nvPicPr>
          <p:cNvPr id="18" name="図 17" descr="アイコン&#10;&#10;自動的に生成された説明">
            <a:extLst>
              <a:ext uri="{FF2B5EF4-FFF2-40B4-BE49-F238E27FC236}">
                <a16:creationId xmlns:a16="http://schemas.microsoft.com/office/drawing/2014/main" id="{C126ADF2-D28F-7D1F-84DA-99CF04B7E9A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404000" y="2268000"/>
            <a:ext cx="720000" cy="720000"/>
          </a:xfrm>
          <a:prstGeom prst="rect">
            <a:avLst/>
          </a:prstGeom>
        </p:spPr>
      </p:pic>
      <p:pic>
        <p:nvPicPr>
          <p:cNvPr id="20" name="図 19" descr="アイコン&#10;&#10;自動的に生成された説明">
            <a:extLst>
              <a:ext uri="{FF2B5EF4-FFF2-40B4-BE49-F238E27FC236}">
                <a16:creationId xmlns:a16="http://schemas.microsoft.com/office/drawing/2014/main" id="{64F13B08-DBE9-8E3F-F247-3B60B3985AF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484000" y="3276000"/>
            <a:ext cx="720000" cy="720000"/>
          </a:xfrm>
          <a:prstGeom prst="rect">
            <a:avLst/>
          </a:prstGeom>
        </p:spPr>
      </p:pic>
      <p:pic>
        <p:nvPicPr>
          <p:cNvPr id="22" name="図 21" descr="アイコン&#10;&#10;自動的に生成された説明">
            <a:extLst>
              <a:ext uri="{FF2B5EF4-FFF2-40B4-BE49-F238E27FC236}">
                <a16:creationId xmlns:a16="http://schemas.microsoft.com/office/drawing/2014/main" id="{93143A45-9C86-2B59-96B2-5966D1ADDD7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4000" y="3276000"/>
            <a:ext cx="720000" cy="720000"/>
          </a:xfrm>
          <a:prstGeom prst="rect">
            <a:avLst/>
          </a:prstGeom>
        </p:spPr>
      </p:pic>
      <p:pic>
        <p:nvPicPr>
          <p:cNvPr id="24" name="図 23" descr="アイコン&#10;&#10;自動的に生成された説明">
            <a:extLst>
              <a:ext uri="{FF2B5EF4-FFF2-40B4-BE49-F238E27FC236}">
                <a16:creationId xmlns:a16="http://schemas.microsoft.com/office/drawing/2014/main" id="{45F2812E-6B08-190F-F18C-CD69D1292886}"/>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404000" y="3276000"/>
            <a:ext cx="720000" cy="720000"/>
          </a:xfrm>
          <a:prstGeom prst="rect">
            <a:avLst/>
          </a:prstGeom>
        </p:spPr>
      </p:pic>
      <p:pic>
        <p:nvPicPr>
          <p:cNvPr id="26" name="図 25" descr="アイコン&#10;&#10;自動的に生成された説明">
            <a:extLst>
              <a:ext uri="{FF2B5EF4-FFF2-40B4-BE49-F238E27FC236}">
                <a16:creationId xmlns:a16="http://schemas.microsoft.com/office/drawing/2014/main" id="{DEE72390-274F-04B8-BA85-63C155EFA2F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484000" y="4284000"/>
            <a:ext cx="720000" cy="720000"/>
          </a:xfrm>
          <a:prstGeom prst="rect">
            <a:avLst/>
          </a:prstGeom>
        </p:spPr>
      </p:pic>
      <p:pic>
        <p:nvPicPr>
          <p:cNvPr id="28" name="図 27" descr="アイコン&#10;&#10;自動的に生成された説明">
            <a:extLst>
              <a:ext uri="{FF2B5EF4-FFF2-40B4-BE49-F238E27FC236}">
                <a16:creationId xmlns:a16="http://schemas.microsoft.com/office/drawing/2014/main" id="{959BB675-E32F-E00A-29EE-92BCF57E3782}"/>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644000" y="4284000"/>
            <a:ext cx="720000" cy="720000"/>
          </a:xfrm>
          <a:prstGeom prst="rect">
            <a:avLst/>
          </a:prstGeom>
        </p:spPr>
      </p:pic>
      <p:pic>
        <p:nvPicPr>
          <p:cNvPr id="30" name="図 29" descr="黒い背景に白い文字が書いてある｜｜｜ｐ&#10;&#10;中程度の精度で自動的に生成された説明">
            <a:extLst>
              <a:ext uri="{FF2B5EF4-FFF2-40B4-BE49-F238E27FC236}">
                <a16:creationId xmlns:a16="http://schemas.microsoft.com/office/drawing/2014/main" id="{84A67FB7-9AE7-6777-5EF6-90EA512E0501}"/>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564000" y="4284000"/>
            <a:ext cx="720000" cy="720000"/>
          </a:xfrm>
          <a:prstGeom prst="rect">
            <a:avLst/>
          </a:prstGeom>
        </p:spPr>
      </p:pic>
      <p:pic>
        <p:nvPicPr>
          <p:cNvPr id="32" name="図 31" descr="アイコン&#10;&#10;自動的に生成された説明">
            <a:extLst>
              <a:ext uri="{FF2B5EF4-FFF2-40B4-BE49-F238E27FC236}">
                <a16:creationId xmlns:a16="http://schemas.microsoft.com/office/drawing/2014/main" id="{484762AD-05AB-124D-6361-1CC01FF32884}"/>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404000" y="4284000"/>
            <a:ext cx="720000" cy="720000"/>
          </a:xfrm>
          <a:prstGeom prst="rect">
            <a:avLst/>
          </a:prstGeom>
        </p:spPr>
      </p:pic>
      <p:pic>
        <p:nvPicPr>
          <p:cNvPr id="34" name="図 33" descr="アイコン&#10;&#10;自動的に生成された説明">
            <a:extLst>
              <a:ext uri="{FF2B5EF4-FFF2-40B4-BE49-F238E27FC236}">
                <a16:creationId xmlns:a16="http://schemas.microsoft.com/office/drawing/2014/main" id="{13FEE175-BBDA-5B17-1DE2-D6047B0E390B}"/>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484000" y="5292000"/>
            <a:ext cx="720000" cy="720000"/>
          </a:xfrm>
          <a:prstGeom prst="rect">
            <a:avLst/>
          </a:prstGeom>
        </p:spPr>
      </p:pic>
      <p:pic>
        <p:nvPicPr>
          <p:cNvPr id="36" name="図 35" descr="アイコン&#10;&#10;自動的に生成された説明">
            <a:extLst>
              <a:ext uri="{FF2B5EF4-FFF2-40B4-BE49-F238E27FC236}">
                <a16:creationId xmlns:a16="http://schemas.microsoft.com/office/drawing/2014/main" id="{613D6FD1-58AF-8ED3-52B3-5E12F632624A}"/>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4644000" y="5292000"/>
            <a:ext cx="720000" cy="720000"/>
          </a:xfrm>
          <a:prstGeom prst="rect">
            <a:avLst/>
          </a:prstGeom>
        </p:spPr>
      </p:pic>
      <p:pic>
        <p:nvPicPr>
          <p:cNvPr id="38" name="図 37" descr="アイコン&#10;&#10;自動的に生成された説明">
            <a:extLst>
              <a:ext uri="{FF2B5EF4-FFF2-40B4-BE49-F238E27FC236}">
                <a16:creationId xmlns:a16="http://schemas.microsoft.com/office/drawing/2014/main" id="{51FC4FB7-172C-7AA8-BCB6-84C2FC06F273}"/>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3564000" y="5292000"/>
            <a:ext cx="720000" cy="720000"/>
          </a:xfrm>
          <a:prstGeom prst="rect">
            <a:avLst/>
          </a:prstGeom>
        </p:spPr>
      </p:pic>
      <p:pic>
        <p:nvPicPr>
          <p:cNvPr id="40" name="図 39" descr="アイコン&#10;&#10;自動的に生成された説明">
            <a:extLst>
              <a:ext uri="{FF2B5EF4-FFF2-40B4-BE49-F238E27FC236}">
                <a16:creationId xmlns:a16="http://schemas.microsoft.com/office/drawing/2014/main" id="{27144000-34B8-CE33-29BA-1D6E4938CF17}"/>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1404000" y="5292000"/>
            <a:ext cx="720000" cy="720000"/>
          </a:xfrm>
          <a:prstGeom prst="rect">
            <a:avLst/>
          </a:prstGeom>
        </p:spPr>
      </p:pic>
      <p:pic>
        <p:nvPicPr>
          <p:cNvPr id="42" name="図 41" descr="アイコン&#10;&#10;自動的に生成された説明">
            <a:extLst>
              <a:ext uri="{FF2B5EF4-FFF2-40B4-BE49-F238E27FC236}">
                <a16:creationId xmlns:a16="http://schemas.microsoft.com/office/drawing/2014/main" id="{7BAD86A0-E4A1-C5C3-3E0A-35C25D2140A6}"/>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8280000" y="1260000"/>
            <a:ext cx="720000" cy="720000"/>
          </a:xfrm>
          <a:prstGeom prst="rect">
            <a:avLst/>
          </a:prstGeom>
        </p:spPr>
      </p:pic>
      <p:pic>
        <p:nvPicPr>
          <p:cNvPr id="44" name="図 43" descr="アイコン&#10;&#10;自動的に生成された説明">
            <a:extLst>
              <a:ext uri="{FF2B5EF4-FFF2-40B4-BE49-F238E27FC236}">
                <a16:creationId xmlns:a16="http://schemas.microsoft.com/office/drawing/2014/main" id="{E530604F-D59C-C9CE-C47D-FE048C497851}"/>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10440000" y="1260000"/>
            <a:ext cx="720000" cy="720000"/>
          </a:xfrm>
          <a:prstGeom prst="rect">
            <a:avLst/>
          </a:prstGeom>
        </p:spPr>
      </p:pic>
      <p:pic>
        <p:nvPicPr>
          <p:cNvPr id="46" name="図 45" descr="黒い背景に白い文字がある&#10;&#10;中程度の精度で自動的に生成された説明">
            <a:extLst>
              <a:ext uri="{FF2B5EF4-FFF2-40B4-BE49-F238E27FC236}">
                <a16:creationId xmlns:a16="http://schemas.microsoft.com/office/drawing/2014/main" id="{1762A06C-B87E-D747-64A5-B57BD01EC49F}"/>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9360000" y="1260000"/>
            <a:ext cx="720000" cy="720000"/>
          </a:xfrm>
          <a:prstGeom prst="rect">
            <a:avLst/>
          </a:prstGeom>
        </p:spPr>
      </p:pic>
      <p:pic>
        <p:nvPicPr>
          <p:cNvPr id="48" name="図 47" descr="アイコン&#10;&#10;自動的に生成された説明">
            <a:extLst>
              <a:ext uri="{FF2B5EF4-FFF2-40B4-BE49-F238E27FC236}">
                <a16:creationId xmlns:a16="http://schemas.microsoft.com/office/drawing/2014/main" id="{4F937F97-F65C-70BF-7490-371FCBB05A11}"/>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200000" y="1260000"/>
            <a:ext cx="720000" cy="720000"/>
          </a:xfrm>
          <a:prstGeom prst="rect">
            <a:avLst/>
          </a:prstGeom>
        </p:spPr>
      </p:pic>
      <p:pic>
        <p:nvPicPr>
          <p:cNvPr id="50" name="図 49" descr="アイコン&#10;&#10;自動的に生成された説明">
            <a:extLst>
              <a:ext uri="{FF2B5EF4-FFF2-40B4-BE49-F238E27FC236}">
                <a16:creationId xmlns:a16="http://schemas.microsoft.com/office/drawing/2014/main" id="{5C390AAB-BA4D-00D4-809B-1F61F41B8AC6}"/>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7200000" y="2268000"/>
            <a:ext cx="720000" cy="720000"/>
          </a:xfrm>
          <a:prstGeom prst="rect">
            <a:avLst/>
          </a:prstGeom>
        </p:spPr>
      </p:pic>
      <p:pic>
        <p:nvPicPr>
          <p:cNvPr id="52" name="図 51" descr="テキスト, アイコン&#10;&#10;自動的に生成された説明">
            <a:extLst>
              <a:ext uri="{FF2B5EF4-FFF2-40B4-BE49-F238E27FC236}">
                <a16:creationId xmlns:a16="http://schemas.microsoft.com/office/drawing/2014/main" id="{6064B8DE-1B1B-0366-89E3-AA0FD76F7EFC}"/>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8280000" y="2268000"/>
            <a:ext cx="720000" cy="720000"/>
          </a:xfrm>
          <a:prstGeom prst="rect">
            <a:avLst/>
          </a:prstGeom>
        </p:spPr>
      </p:pic>
      <p:pic>
        <p:nvPicPr>
          <p:cNvPr id="54" name="図 53" descr="テキスト, アイコン&#10;&#10;自動的に生成された説明">
            <a:extLst>
              <a:ext uri="{FF2B5EF4-FFF2-40B4-BE49-F238E27FC236}">
                <a16:creationId xmlns:a16="http://schemas.microsoft.com/office/drawing/2014/main" id="{FDB94044-F79C-2786-31A9-1601E143349A}"/>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10440000" y="2268000"/>
            <a:ext cx="720000" cy="720000"/>
          </a:xfrm>
          <a:prstGeom prst="rect">
            <a:avLst/>
          </a:prstGeom>
        </p:spPr>
      </p:pic>
      <p:pic>
        <p:nvPicPr>
          <p:cNvPr id="56" name="図 55" descr="文字が書かれている&#10;&#10;自動的に生成された説明">
            <a:extLst>
              <a:ext uri="{FF2B5EF4-FFF2-40B4-BE49-F238E27FC236}">
                <a16:creationId xmlns:a16="http://schemas.microsoft.com/office/drawing/2014/main" id="{AD9509E2-9689-3C11-76FF-B928414E6DC8}"/>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9360000" y="2268000"/>
            <a:ext cx="720000" cy="720000"/>
          </a:xfrm>
          <a:prstGeom prst="rect">
            <a:avLst/>
          </a:prstGeom>
        </p:spPr>
      </p:pic>
      <p:sp>
        <p:nvSpPr>
          <p:cNvPr id="57" name="テキスト ボックス 56">
            <a:extLst>
              <a:ext uri="{FF2B5EF4-FFF2-40B4-BE49-F238E27FC236}">
                <a16:creationId xmlns:a16="http://schemas.microsoft.com/office/drawing/2014/main" id="{82E584D5-6A2D-CAD7-4914-DA1E33B3E403}"/>
              </a:ext>
            </a:extLst>
          </p:cNvPr>
          <p:cNvSpPr txBox="1">
            <a:spLocks noChangeAspect="1"/>
          </p:cNvSpPr>
          <p:nvPr/>
        </p:nvSpPr>
        <p:spPr>
          <a:xfrm>
            <a:off x="324000" y="1260000"/>
            <a:ext cx="720000" cy="400110"/>
          </a:xfrm>
          <a:prstGeom prst="rect">
            <a:avLst/>
          </a:prstGeom>
          <a:noFill/>
        </p:spPr>
        <p:txBody>
          <a:bodyPr wrap="square">
            <a:spAutoFit/>
          </a:bodyPr>
          <a:lstStyle/>
          <a:p>
            <a:r>
              <a:rPr lang="en-US" altLang="ja-JP" sz="1000" dirty="0"/>
              <a:t>025</a:t>
            </a:r>
          </a:p>
          <a:p>
            <a:r>
              <a:rPr lang="en-US" altLang="ja-JP" sz="1000" dirty="0"/>
              <a:t>CPU</a:t>
            </a:r>
            <a:endParaRPr lang="ja-JP" altLang="en-US" sz="1000" dirty="0"/>
          </a:p>
        </p:txBody>
      </p:sp>
      <p:sp>
        <p:nvSpPr>
          <p:cNvPr id="58" name="テキスト ボックス 57">
            <a:extLst>
              <a:ext uri="{FF2B5EF4-FFF2-40B4-BE49-F238E27FC236}">
                <a16:creationId xmlns:a16="http://schemas.microsoft.com/office/drawing/2014/main" id="{37FE5BD2-78EA-12B8-6614-F3CFA859F86C}"/>
              </a:ext>
            </a:extLst>
          </p:cNvPr>
          <p:cNvSpPr txBox="1">
            <a:spLocks noChangeAspect="1"/>
          </p:cNvSpPr>
          <p:nvPr/>
        </p:nvSpPr>
        <p:spPr>
          <a:xfrm>
            <a:off x="324000" y="2268000"/>
            <a:ext cx="720000" cy="400110"/>
          </a:xfrm>
          <a:prstGeom prst="rect">
            <a:avLst/>
          </a:prstGeom>
          <a:noFill/>
        </p:spPr>
        <p:txBody>
          <a:bodyPr wrap="square">
            <a:spAutoFit/>
          </a:bodyPr>
          <a:lstStyle/>
          <a:p>
            <a:r>
              <a:rPr lang="ja-JP" altLang="en-US" sz="1000" dirty="0"/>
              <a:t>0</a:t>
            </a:r>
            <a:r>
              <a:rPr lang="en-US" altLang="ja-JP" sz="1000" dirty="0"/>
              <a:t>26</a:t>
            </a:r>
          </a:p>
          <a:p>
            <a:r>
              <a:rPr lang="en-US" altLang="ja-JP" sz="1000" dirty="0"/>
              <a:t>GPU</a:t>
            </a:r>
            <a:endParaRPr lang="ja-JP" altLang="en-US" sz="1000" dirty="0"/>
          </a:p>
        </p:txBody>
      </p:sp>
      <p:sp>
        <p:nvSpPr>
          <p:cNvPr id="59" name="テキスト ボックス 58">
            <a:extLst>
              <a:ext uri="{FF2B5EF4-FFF2-40B4-BE49-F238E27FC236}">
                <a16:creationId xmlns:a16="http://schemas.microsoft.com/office/drawing/2014/main" id="{1D8F32C8-AC69-4928-EADF-DC455CFA0389}"/>
              </a:ext>
            </a:extLst>
          </p:cNvPr>
          <p:cNvSpPr txBox="1">
            <a:spLocks noChangeAspect="1"/>
          </p:cNvSpPr>
          <p:nvPr/>
        </p:nvSpPr>
        <p:spPr>
          <a:xfrm>
            <a:off x="324000" y="3276000"/>
            <a:ext cx="720000" cy="553998"/>
          </a:xfrm>
          <a:prstGeom prst="rect">
            <a:avLst/>
          </a:prstGeom>
          <a:noFill/>
        </p:spPr>
        <p:txBody>
          <a:bodyPr wrap="square">
            <a:spAutoFit/>
          </a:bodyPr>
          <a:lstStyle/>
          <a:p>
            <a:r>
              <a:rPr lang="ja-JP" altLang="en-US" sz="1000" dirty="0"/>
              <a:t>0</a:t>
            </a:r>
            <a:r>
              <a:rPr lang="en-US" altLang="ja-JP" sz="1000" dirty="0"/>
              <a:t>23</a:t>
            </a:r>
          </a:p>
          <a:p>
            <a:r>
              <a:rPr lang="ja-JP" altLang="en-US" sz="1000" dirty="0"/>
              <a:t>サーバー複数台</a:t>
            </a:r>
          </a:p>
        </p:txBody>
      </p:sp>
      <p:sp>
        <p:nvSpPr>
          <p:cNvPr id="60" name="テキスト ボックス 59">
            <a:extLst>
              <a:ext uri="{FF2B5EF4-FFF2-40B4-BE49-F238E27FC236}">
                <a16:creationId xmlns:a16="http://schemas.microsoft.com/office/drawing/2014/main" id="{4DA67F7E-DFC1-D23A-1FFF-74C1C2237F66}"/>
              </a:ext>
            </a:extLst>
          </p:cNvPr>
          <p:cNvSpPr txBox="1">
            <a:spLocks noChangeAspect="1"/>
          </p:cNvSpPr>
          <p:nvPr/>
        </p:nvSpPr>
        <p:spPr>
          <a:xfrm>
            <a:off x="324000" y="4284000"/>
            <a:ext cx="720000" cy="553998"/>
          </a:xfrm>
          <a:prstGeom prst="rect">
            <a:avLst/>
          </a:prstGeom>
          <a:noFill/>
        </p:spPr>
        <p:txBody>
          <a:bodyPr wrap="square">
            <a:spAutoFit/>
          </a:bodyPr>
          <a:lstStyle/>
          <a:p>
            <a:r>
              <a:rPr lang="en-US" altLang="ja-JP" sz="1000" dirty="0"/>
              <a:t>024</a:t>
            </a:r>
          </a:p>
          <a:p>
            <a:r>
              <a:rPr lang="ja-JP" altLang="en-US" sz="1000" dirty="0"/>
              <a:t>サーバー</a:t>
            </a:r>
            <a:r>
              <a:rPr lang="en-US" altLang="ja-JP" sz="1000" dirty="0"/>
              <a:t>1</a:t>
            </a:r>
            <a:r>
              <a:rPr lang="ja-JP" altLang="en-US" sz="1000" dirty="0"/>
              <a:t>台</a:t>
            </a:r>
          </a:p>
        </p:txBody>
      </p:sp>
      <p:sp>
        <p:nvSpPr>
          <p:cNvPr id="61" name="テキスト ボックス 60">
            <a:extLst>
              <a:ext uri="{FF2B5EF4-FFF2-40B4-BE49-F238E27FC236}">
                <a16:creationId xmlns:a16="http://schemas.microsoft.com/office/drawing/2014/main" id="{9542CC3D-3237-ECC1-C2A4-0D022F3C6A76}"/>
              </a:ext>
            </a:extLst>
          </p:cNvPr>
          <p:cNvSpPr txBox="1">
            <a:spLocks noChangeAspect="1"/>
          </p:cNvSpPr>
          <p:nvPr/>
        </p:nvSpPr>
        <p:spPr>
          <a:xfrm>
            <a:off x="323999" y="5292000"/>
            <a:ext cx="840771" cy="707886"/>
          </a:xfrm>
          <a:prstGeom prst="rect">
            <a:avLst/>
          </a:prstGeom>
          <a:noFill/>
        </p:spPr>
        <p:txBody>
          <a:bodyPr wrap="square">
            <a:spAutoFit/>
          </a:bodyPr>
          <a:lstStyle/>
          <a:p>
            <a:r>
              <a:rPr lang="en-US" altLang="ja-JP" sz="1000" dirty="0"/>
              <a:t>031</a:t>
            </a:r>
          </a:p>
          <a:p>
            <a:r>
              <a:rPr lang="ja-JP" altLang="en-US" sz="1000" dirty="0"/>
              <a:t>ストレージ／データベース</a:t>
            </a:r>
          </a:p>
        </p:txBody>
      </p:sp>
      <p:sp>
        <p:nvSpPr>
          <p:cNvPr id="62" name="テキスト ボックス 61">
            <a:extLst>
              <a:ext uri="{FF2B5EF4-FFF2-40B4-BE49-F238E27FC236}">
                <a16:creationId xmlns:a16="http://schemas.microsoft.com/office/drawing/2014/main" id="{C54D55CB-9AB1-CA6F-767E-9F38E6BCA5C6}"/>
              </a:ext>
            </a:extLst>
          </p:cNvPr>
          <p:cNvSpPr txBox="1">
            <a:spLocks noChangeAspect="1"/>
          </p:cNvSpPr>
          <p:nvPr/>
        </p:nvSpPr>
        <p:spPr>
          <a:xfrm>
            <a:off x="6120000" y="1260000"/>
            <a:ext cx="720000" cy="400110"/>
          </a:xfrm>
          <a:prstGeom prst="rect">
            <a:avLst/>
          </a:prstGeom>
          <a:noFill/>
        </p:spPr>
        <p:txBody>
          <a:bodyPr wrap="square">
            <a:spAutoFit/>
          </a:bodyPr>
          <a:lstStyle/>
          <a:p>
            <a:r>
              <a:rPr lang="en-US" altLang="ja-JP" sz="1000" dirty="0"/>
              <a:t>032</a:t>
            </a:r>
          </a:p>
          <a:p>
            <a:r>
              <a:rPr lang="ja-JP" altLang="en-US" sz="1000" dirty="0"/>
              <a:t>仮想基盤</a:t>
            </a:r>
          </a:p>
        </p:txBody>
      </p:sp>
      <p:sp>
        <p:nvSpPr>
          <p:cNvPr id="63" name="テキスト ボックス 62">
            <a:extLst>
              <a:ext uri="{FF2B5EF4-FFF2-40B4-BE49-F238E27FC236}">
                <a16:creationId xmlns:a16="http://schemas.microsoft.com/office/drawing/2014/main" id="{19A9CA20-54D1-B300-E7E9-297BBED56D95}"/>
              </a:ext>
            </a:extLst>
          </p:cNvPr>
          <p:cNvSpPr txBox="1">
            <a:spLocks noChangeAspect="1"/>
          </p:cNvSpPr>
          <p:nvPr/>
        </p:nvSpPr>
        <p:spPr>
          <a:xfrm>
            <a:off x="6120000" y="2268000"/>
            <a:ext cx="890400" cy="707886"/>
          </a:xfrm>
          <a:prstGeom prst="rect">
            <a:avLst/>
          </a:prstGeom>
          <a:noFill/>
        </p:spPr>
        <p:txBody>
          <a:bodyPr wrap="square">
            <a:spAutoFit/>
          </a:bodyPr>
          <a:lstStyle/>
          <a:p>
            <a:r>
              <a:rPr lang="en-US" altLang="ja-JP" sz="1000" dirty="0"/>
              <a:t>033</a:t>
            </a:r>
          </a:p>
          <a:p>
            <a:r>
              <a:rPr lang="ja-JP" altLang="en-US" sz="1000" dirty="0"/>
              <a:t>仮想基盤上での仮想サーバ</a:t>
            </a:r>
            <a:r>
              <a:rPr lang="en-US" altLang="ja-JP" sz="1000" dirty="0"/>
              <a:t>(VM)</a:t>
            </a:r>
            <a:endParaRPr lang="ja-JP" altLang="en-US" sz="1000" dirty="0"/>
          </a:p>
        </p:txBody>
      </p:sp>
      <p:sp>
        <p:nvSpPr>
          <p:cNvPr id="7" name="フッター プレースホルダー 6">
            <a:extLst>
              <a:ext uri="{FF2B5EF4-FFF2-40B4-BE49-F238E27FC236}">
                <a16:creationId xmlns:a16="http://schemas.microsoft.com/office/drawing/2014/main" id="{2FCF221A-E93C-82A9-A2EA-B5AA734C2474}"/>
              </a:ext>
            </a:extLst>
          </p:cNvPr>
          <p:cNvSpPr>
            <a:spLocks noGrp="1"/>
          </p:cNvSpPr>
          <p:nvPr>
            <p:ph type="ftr" sz="quarter" idx="11"/>
          </p:nvPr>
        </p:nvSpPr>
        <p:spPr/>
        <p:txBody>
          <a:bodyPr/>
          <a:lstStyle/>
          <a:p>
            <a:r>
              <a:rPr lang="en-US" altLang="ja-JP"/>
              <a:t>© AT TOKYO Corporation. All rights reserved.</a:t>
            </a:r>
            <a:endParaRPr lang="en-US" altLang="ja-JP" dirty="0"/>
          </a:p>
        </p:txBody>
      </p:sp>
    </p:spTree>
    <p:extLst>
      <p:ext uri="{BB962C8B-B14F-4D97-AF65-F5344CB8AC3E}">
        <p14:creationId xmlns:p14="http://schemas.microsoft.com/office/powerpoint/2010/main" val="28815520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048FE0-E791-7ED9-2395-130615E45694}"/>
            </a:ext>
          </a:extLst>
        </p:cNvPr>
        <p:cNvGrpSpPr/>
        <p:nvPr/>
      </p:nvGrpSpPr>
      <p:grpSpPr>
        <a:xfrm>
          <a:off x="0" y="0"/>
          <a:ext cx="0" cy="0"/>
          <a:chOff x="0" y="0"/>
          <a:chExt cx="0" cy="0"/>
        </a:xfrm>
      </p:grpSpPr>
      <p:sp>
        <p:nvSpPr>
          <p:cNvPr id="4" name="タイトル 3">
            <a:extLst>
              <a:ext uri="{FF2B5EF4-FFF2-40B4-BE49-F238E27FC236}">
                <a16:creationId xmlns:a16="http://schemas.microsoft.com/office/drawing/2014/main" id="{E27B37C9-1661-F355-5DA4-3FB58199F9B2}"/>
              </a:ext>
            </a:extLst>
          </p:cNvPr>
          <p:cNvSpPr>
            <a:spLocks noGrp="1"/>
          </p:cNvSpPr>
          <p:nvPr>
            <p:ph type="title"/>
          </p:nvPr>
        </p:nvSpPr>
        <p:spPr/>
        <p:txBody>
          <a:bodyPr>
            <a:normAutofit/>
          </a:bodyPr>
          <a:lstStyle/>
          <a:p>
            <a:r>
              <a:rPr lang="ja-JP" altLang="en-US" dirty="0"/>
              <a:t>サービス</a:t>
            </a:r>
            <a:endParaRPr kumimoji="1" lang="ja-JP" altLang="en-US" dirty="0"/>
          </a:p>
        </p:txBody>
      </p:sp>
      <p:sp>
        <p:nvSpPr>
          <p:cNvPr id="5" name="フッター プレースホルダー 4">
            <a:extLst>
              <a:ext uri="{FF2B5EF4-FFF2-40B4-BE49-F238E27FC236}">
                <a16:creationId xmlns:a16="http://schemas.microsoft.com/office/drawing/2014/main" id="{296FB897-8E59-6FA8-9F6E-11D1B067E8AE}"/>
              </a:ext>
            </a:extLst>
          </p:cNvPr>
          <p:cNvSpPr>
            <a:spLocks noGrp="1"/>
          </p:cNvSpPr>
          <p:nvPr>
            <p:ph type="ftr" sz="quarter" idx="11"/>
          </p:nvPr>
        </p:nvSpPr>
        <p:spPr/>
        <p:txBody>
          <a:bodyPr/>
          <a:lstStyle/>
          <a:p>
            <a:r>
              <a:rPr lang="en-US" altLang="ja-JP"/>
              <a:t>© AT TOKYO Corporation. All rights reserved.</a:t>
            </a:r>
            <a:endParaRPr lang="en-US" altLang="ja-JP" dirty="0"/>
          </a:p>
        </p:txBody>
      </p:sp>
    </p:spTree>
    <p:extLst>
      <p:ext uri="{BB962C8B-B14F-4D97-AF65-F5344CB8AC3E}">
        <p14:creationId xmlns:p14="http://schemas.microsoft.com/office/powerpoint/2010/main" val="36405108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A109A7-8BF3-BDCC-6457-0989EDAA04A8}"/>
            </a:ext>
          </a:extLst>
        </p:cNvPr>
        <p:cNvGrpSpPr/>
        <p:nvPr/>
      </p:nvGrpSpPr>
      <p:grpSpPr>
        <a:xfrm>
          <a:off x="0" y="0"/>
          <a:ext cx="0" cy="0"/>
          <a:chOff x="0" y="0"/>
          <a:chExt cx="0" cy="0"/>
        </a:xfrm>
      </p:grpSpPr>
      <p:sp>
        <p:nvSpPr>
          <p:cNvPr id="4" name="タイトル 3">
            <a:extLst>
              <a:ext uri="{FF2B5EF4-FFF2-40B4-BE49-F238E27FC236}">
                <a16:creationId xmlns:a16="http://schemas.microsoft.com/office/drawing/2014/main" id="{DFAC2329-F5E4-FB47-589B-D4E978614547}"/>
              </a:ext>
            </a:extLst>
          </p:cNvPr>
          <p:cNvSpPr>
            <a:spLocks noGrp="1"/>
          </p:cNvSpPr>
          <p:nvPr>
            <p:ph type="title"/>
          </p:nvPr>
        </p:nvSpPr>
        <p:spPr/>
        <p:txBody>
          <a:bodyPr/>
          <a:lstStyle/>
          <a:p>
            <a:r>
              <a:rPr kumimoji="1" lang="en-US" altLang="ja-JP" dirty="0"/>
              <a:t>ATBeX</a:t>
            </a:r>
            <a:r>
              <a:rPr lang="ja-JP" altLang="en-US" dirty="0"/>
              <a:t> </a:t>
            </a:r>
            <a:r>
              <a:rPr kumimoji="1" lang="ja-JP" altLang="en-US" dirty="0"/>
              <a:t>①</a:t>
            </a:r>
          </a:p>
        </p:txBody>
      </p:sp>
      <p:sp>
        <p:nvSpPr>
          <p:cNvPr id="2" name="テキスト ボックス 1">
            <a:extLst>
              <a:ext uri="{FF2B5EF4-FFF2-40B4-BE49-F238E27FC236}">
                <a16:creationId xmlns:a16="http://schemas.microsoft.com/office/drawing/2014/main" id="{921F8D4D-6226-987E-A44A-6990C77A482D}"/>
              </a:ext>
            </a:extLst>
          </p:cNvPr>
          <p:cNvSpPr txBox="1">
            <a:spLocks noChangeAspect="1"/>
          </p:cNvSpPr>
          <p:nvPr/>
        </p:nvSpPr>
        <p:spPr>
          <a:xfrm>
            <a:off x="324000" y="1260000"/>
            <a:ext cx="720000" cy="400110"/>
          </a:xfrm>
          <a:prstGeom prst="rect">
            <a:avLst/>
          </a:prstGeom>
          <a:noFill/>
        </p:spPr>
        <p:txBody>
          <a:bodyPr wrap="square">
            <a:spAutoFit/>
          </a:bodyPr>
          <a:lstStyle/>
          <a:p>
            <a:r>
              <a:rPr lang="en-US" altLang="ja-JP" sz="1000" dirty="0"/>
              <a:t>045</a:t>
            </a:r>
          </a:p>
          <a:p>
            <a:r>
              <a:rPr lang="en-US" altLang="ja-JP" sz="1000" dirty="0"/>
              <a:t>ATBeX</a:t>
            </a:r>
            <a:endParaRPr lang="ja-JP" altLang="en-US" sz="1000" dirty="0"/>
          </a:p>
        </p:txBody>
      </p:sp>
      <p:sp>
        <p:nvSpPr>
          <p:cNvPr id="3" name="テキスト ボックス 2">
            <a:extLst>
              <a:ext uri="{FF2B5EF4-FFF2-40B4-BE49-F238E27FC236}">
                <a16:creationId xmlns:a16="http://schemas.microsoft.com/office/drawing/2014/main" id="{622DEF85-1D5E-A9FE-5EB4-1B31A73BED16}"/>
              </a:ext>
            </a:extLst>
          </p:cNvPr>
          <p:cNvSpPr txBox="1">
            <a:spLocks noChangeAspect="1"/>
          </p:cNvSpPr>
          <p:nvPr/>
        </p:nvSpPr>
        <p:spPr>
          <a:xfrm>
            <a:off x="324000" y="2268000"/>
            <a:ext cx="720000" cy="707886"/>
          </a:xfrm>
          <a:prstGeom prst="rect">
            <a:avLst/>
          </a:prstGeom>
          <a:noFill/>
        </p:spPr>
        <p:txBody>
          <a:bodyPr wrap="square">
            <a:spAutoFit/>
          </a:bodyPr>
          <a:lstStyle/>
          <a:p>
            <a:r>
              <a:rPr lang="ja-JP" altLang="en-US" sz="1000" dirty="0"/>
              <a:t>0</a:t>
            </a:r>
            <a:r>
              <a:rPr lang="en-US" altLang="ja-JP" sz="1000" dirty="0"/>
              <a:t>46</a:t>
            </a:r>
          </a:p>
          <a:p>
            <a:r>
              <a:rPr lang="en-US" altLang="ja-JP" sz="1000" dirty="0"/>
              <a:t>ATBeX Service Platform</a:t>
            </a:r>
            <a:endParaRPr lang="ja-JP" altLang="en-US" sz="1000" dirty="0"/>
          </a:p>
        </p:txBody>
      </p:sp>
      <p:sp>
        <p:nvSpPr>
          <p:cNvPr id="5" name="テキスト ボックス 4">
            <a:extLst>
              <a:ext uri="{FF2B5EF4-FFF2-40B4-BE49-F238E27FC236}">
                <a16:creationId xmlns:a16="http://schemas.microsoft.com/office/drawing/2014/main" id="{DCC09C10-A82F-334C-6A79-5987F1DBCA1B}"/>
              </a:ext>
            </a:extLst>
          </p:cNvPr>
          <p:cNvSpPr txBox="1">
            <a:spLocks noChangeAspect="1"/>
          </p:cNvSpPr>
          <p:nvPr/>
        </p:nvSpPr>
        <p:spPr>
          <a:xfrm>
            <a:off x="324000" y="3276000"/>
            <a:ext cx="720000" cy="400110"/>
          </a:xfrm>
          <a:prstGeom prst="rect">
            <a:avLst/>
          </a:prstGeom>
          <a:noFill/>
        </p:spPr>
        <p:txBody>
          <a:bodyPr wrap="square">
            <a:spAutoFit/>
          </a:bodyPr>
          <a:lstStyle/>
          <a:p>
            <a:r>
              <a:rPr lang="ja-JP" altLang="en-US" sz="1000" dirty="0"/>
              <a:t>0</a:t>
            </a:r>
            <a:r>
              <a:rPr lang="en-US" altLang="ja-JP" sz="1000" dirty="0"/>
              <a:t>47</a:t>
            </a:r>
          </a:p>
          <a:p>
            <a:r>
              <a:rPr lang="en-US" altLang="ja-JP" sz="1000" dirty="0"/>
              <a:t>@OS</a:t>
            </a:r>
            <a:endParaRPr lang="ja-JP" altLang="en-US" sz="1000" dirty="0"/>
          </a:p>
        </p:txBody>
      </p:sp>
      <p:sp>
        <p:nvSpPr>
          <p:cNvPr id="6" name="テキスト ボックス 5">
            <a:extLst>
              <a:ext uri="{FF2B5EF4-FFF2-40B4-BE49-F238E27FC236}">
                <a16:creationId xmlns:a16="http://schemas.microsoft.com/office/drawing/2014/main" id="{CF343E0D-FDD5-B496-BA8A-47709BC63B4D}"/>
              </a:ext>
            </a:extLst>
          </p:cNvPr>
          <p:cNvSpPr txBox="1">
            <a:spLocks noChangeAspect="1"/>
          </p:cNvSpPr>
          <p:nvPr/>
        </p:nvSpPr>
        <p:spPr>
          <a:xfrm>
            <a:off x="324000" y="4284000"/>
            <a:ext cx="720000" cy="553998"/>
          </a:xfrm>
          <a:prstGeom prst="rect">
            <a:avLst/>
          </a:prstGeom>
          <a:noFill/>
        </p:spPr>
        <p:txBody>
          <a:bodyPr wrap="square">
            <a:spAutoFit/>
          </a:bodyPr>
          <a:lstStyle/>
          <a:p>
            <a:r>
              <a:rPr lang="en-US" altLang="ja-JP" sz="1000" dirty="0"/>
              <a:t>048</a:t>
            </a:r>
          </a:p>
          <a:p>
            <a:r>
              <a:rPr lang="en-US" altLang="ja-JP" sz="1000" dirty="0"/>
              <a:t>ATBeX</a:t>
            </a:r>
            <a:r>
              <a:rPr lang="ja-JP" altLang="en-US" sz="1000" dirty="0"/>
              <a:t>収容</a:t>
            </a:r>
            <a:r>
              <a:rPr lang="en-US" altLang="ja-JP" sz="1000" dirty="0"/>
              <a:t>SW</a:t>
            </a:r>
            <a:endParaRPr lang="ja-JP" altLang="en-US" sz="1000" dirty="0"/>
          </a:p>
        </p:txBody>
      </p:sp>
      <p:sp>
        <p:nvSpPr>
          <p:cNvPr id="7" name="テキスト ボックス 6">
            <a:extLst>
              <a:ext uri="{FF2B5EF4-FFF2-40B4-BE49-F238E27FC236}">
                <a16:creationId xmlns:a16="http://schemas.microsoft.com/office/drawing/2014/main" id="{8CB8AE97-CE33-60CD-AA34-871BF41F7958}"/>
              </a:ext>
            </a:extLst>
          </p:cNvPr>
          <p:cNvSpPr txBox="1">
            <a:spLocks noChangeAspect="1"/>
          </p:cNvSpPr>
          <p:nvPr/>
        </p:nvSpPr>
        <p:spPr>
          <a:xfrm>
            <a:off x="324000" y="5292000"/>
            <a:ext cx="720000" cy="707886"/>
          </a:xfrm>
          <a:prstGeom prst="rect">
            <a:avLst/>
          </a:prstGeom>
          <a:noFill/>
        </p:spPr>
        <p:txBody>
          <a:bodyPr wrap="square">
            <a:spAutoFit/>
          </a:bodyPr>
          <a:lstStyle/>
          <a:p>
            <a:r>
              <a:rPr lang="en-US" altLang="ja-JP" sz="1000" dirty="0"/>
              <a:t>049</a:t>
            </a:r>
          </a:p>
          <a:p>
            <a:r>
              <a:rPr lang="en-US" altLang="ja-JP" sz="1000" dirty="0"/>
              <a:t>ATBeX</a:t>
            </a:r>
            <a:r>
              <a:rPr lang="ja-JP" altLang="en-US" sz="1000" dirty="0"/>
              <a:t>接続回線</a:t>
            </a:r>
            <a:r>
              <a:rPr lang="en-US" altLang="ja-JP" sz="1000" dirty="0"/>
              <a:t>1G</a:t>
            </a:r>
            <a:endParaRPr lang="ja-JP" altLang="en-US" sz="1000" dirty="0"/>
          </a:p>
        </p:txBody>
      </p:sp>
      <p:sp>
        <p:nvSpPr>
          <p:cNvPr id="8" name="テキスト ボックス 7">
            <a:extLst>
              <a:ext uri="{FF2B5EF4-FFF2-40B4-BE49-F238E27FC236}">
                <a16:creationId xmlns:a16="http://schemas.microsoft.com/office/drawing/2014/main" id="{D72EF6F0-4B4C-0BE8-21B0-F4F5FC396CDB}"/>
              </a:ext>
            </a:extLst>
          </p:cNvPr>
          <p:cNvSpPr txBox="1">
            <a:spLocks noChangeAspect="1"/>
          </p:cNvSpPr>
          <p:nvPr/>
        </p:nvSpPr>
        <p:spPr>
          <a:xfrm>
            <a:off x="6120000" y="1260000"/>
            <a:ext cx="720000" cy="707886"/>
          </a:xfrm>
          <a:prstGeom prst="rect">
            <a:avLst/>
          </a:prstGeom>
          <a:noFill/>
        </p:spPr>
        <p:txBody>
          <a:bodyPr wrap="square">
            <a:spAutoFit/>
          </a:bodyPr>
          <a:lstStyle/>
          <a:p>
            <a:r>
              <a:rPr lang="en-US" altLang="ja-JP" sz="1000" dirty="0"/>
              <a:t>050</a:t>
            </a:r>
          </a:p>
          <a:p>
            <a:r>
              <a:rPr lang="en-US" altLang="ja-JP" sz="1000" dirty="0"/>
              <a:t>ATBeX</a:t>
            </a:r>
            <a:r>
              <a:rPr lang="ja-JP" altLang="en-US" sz="1000" dirty="0"/>
              <a:t>接続回線</a:t>
            </a:r>
            <a:r>
              <a:rPr lang="en-US" altLang="ja-JP" sz="1000" dirty="0"/>
              <a:t>10G</a:t>
            </a:r>
            <a:endParaRPr lang="ja-JP" altLang="en-US" sz="1000" dirty="0"/>
          </a:p>
        </p:txBody>
      </p:sp>
      <p:sp>
        <p:nvSpPr>
          <p:cNvPr id="9" name="テキスト ボックス 8">
            <a:extLst>
              <a:ext uri="{FF2B5EF4-FFF2-40B4-BE49-F238E27FC236}">
                <a16:creationId xmlns:a16="http://schemas.microsoft.com/office/drawing/2014/main" id="{5275D13D-64A4-7B3C-5237-37CB96404B9C}"/>
              </a:ext>
            </a:extLst>
          </p:cNvPr>
          <p:cNvSpPr txBox="1">
            <a:spLocks noChangeAspect="1"/>
          </p:cNvSpPr>
          <p:nvPr/>
        </p:nvSpPr>
        <p:spPr>
          <a:xfrm>
            <a:off x="6120000" y="2268000"/>
            <a:ext cx="720000" cy="707886"/>
          </a:xfrm>
          <a:prstGeom prst="rect">
            <a:avLst/>
          </a:prstGeom>
          <a:noFill/>
        </p:spPr>
        <p:txBody>
          <a:bodyPr wrap="square">
            <a:spAutoFit/>
          </a:bodyPr>
          <a:lstStyle/>
          <a:p>
            <a:r>
              <a:rPr lang="en-US" altLang="ja-JP" sz="1000" dirty="0"/>
              <a:t>051</a:t>
            </a:r>
          </a:p>
          <a:p>
            <a:r>
              <a:rPr lang="en-US" altLang="ja-JP" sz="1000" dirty="0"/>
              <a:t>ATBeX</a:t>
            </a:r>
            <a:r>
              <a:rPr lang="ja-JP" altLang="en-US" sz="1000" dirty="0"/>
              <a:t>接続回線</a:t>
            </a:r>
            <a:r>
              <a:rPr lang="en-US" altLang="ja-JP" sz="1000" dirty="0"/>
              <a:t>40G</a:t>
            </a:r>
            <a:endParaRPr lang="ja-JP" altLang="en-US" sz="1000" dirty="0"/>
          </a:p>
        </p:txBody>
      </p:sp>
      <p:sp>
        <p:nvSpPr>
          <p:cNvPr id="10" name="テキスト ボックス 9">
            <a:extLst>
              <a:ext uri="{FF2B5EF4-FFF2-40B4-BE49-F238E27FC236}">
                <a16:creationId xmlns:a16="http://schemas.microsoft.com/office/drawing/2014/main" id="{62F94A9D-4CA0-E6E4-5786-60AA5D67149B}"/>
              </a:ext>
            </a:extLst>
          </p:cNvPr>
          <p:cNvSpPr txBox="1">
            <a:spLocks noChangeAspect="1"/>
          </p:cNvSpPr>
          <p:nvPr/>
        </p:nvSpPr>
        <p:spPr>
          <a:xfrm>
            <a:off x="6120000" y="3276000"/>
            <a:ext cx="720000" cy="707886"/>
          </a:xfrm>
          <a:prstGeom prst="rect">
            <a:avLst/>
          </a:prstGeom>
          <a:noFill/>
        </p:spPr>
        <p:txBody>
          <a:bodyPr wrap="square">
            <a:spAutoFit/>
          </a:bodyPr>
          <a:lstStyle/>
          <a:p>
            <a:r>
              <a:rPr lang="en-US" altLang="ja-JP" sz="1000" dirty="0"/>
              <a:t>052</a:t>
            </a:r>
          </a:p>
          <a:p>
            <a:r>
              <a:rPr lang="en-US" altLang="ja-JP" sz="1000" dirty="0"/>
              <a:t>ATBeX</a:t>
            </a:r>
            <a:r>
              <a:rPr lang="ja-JP" altLang="en-US" sz="1000" dirty="0"/>
              <a:t>接続回線</a:t>
            </a:r>
            <a:r>
              <a:rPr lang="en-US" altLang="ja-JP" sz="1000" dirty="0"/>
              <a:t>100G</a:t>
            </a:r>
            <a:endParaRPr lang="ja-JP" altLang="en-US" sz="1000" dirty="0"/>
          </a:p>
        </p:txBody>
      </p:sp>
      <p:sp>
        <p:nvSpPr>
          <p:cNvPr id="12" name="テキスト ボックス 11">
            <a:extLst>
              <a:ext uri="{FF2B5EF4-FFF2-40B4-BE49-F238E27FC236}">
                <a16:creationId xmlns:a16="http://schemas.microsoft.com/office/drawing/2014/main" id="{0D929E68-4AD7-A125-1A50-373A4D46D68F}"/>
              </a:ext>
            </a:extLst>
          </p:cNvPr>
          <p:cNvSpPr txBox="1">
            <a:spLocks noChangeAspect="1"/>
          </p:cNvSpPr>
          <p:nvPr/>
        </p:nvSpPr>
        <p:spPr>
          <a:xfrm>
            <a:off x="6120000" y="4284000"/>
            <a:ext cx="720000" cy="707886"/>
          </a:xfrm>
          <a:prstGeom prst="rect">
            <a:avLst/>
          </a:prstGeom>
          <a:noFill/>
        </p:spPr>
        <p:txBody>
          <a:bodyPr wrap="square">
            <a:spAutoFit/>
          </a:bodyPr>
          <a:lstStyle/>
          <a:p>
            <a:r>
              <a:rPr lang="en-US" altLang="ja-JP" sz="1000" dirty="0"/>
              <a:t>054</a:t>
            </a:r>
          </a:p>
          <a:p>
            <a:r>
              <a:rPr lang="en-US" altLang="ja-JP" sz="1000" dirty="0"/>
              <a:t>ATBeX Service Link</a:t>
            </a:r>
            <a:endParaRPr lang="ja-JP" altLang="en-US" sz="1000" dirty="0"/>
          </a:p>
        </p:txBody>
      </p:sp>
      <p:pic>
        <p:nvPicPr>
          <p:cNvPr id="14" name="図 13" descr="アイコン&#10;&#10;自動的に生成された説明">
            <a:extLst>
              <a:ext uri="{FF2B5EF4-FFF2-40B4-BE49-F238E27FC236}">
                <a16:creationId xmlns:a16="http://schemas.microsoft.com/office/drawing/2014/main" id="{53E485BF-83FD-BF6F-C0B1-CF4252BB79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4000" y="1260000"/>
            <a:ext cx="714375" cy="714375"/>
          </a:xfrm>
          <a:prstGeom prst="rect">
            <a:avLst/>
          </a:prstGeom>
        </p:spPr>
      </p:pic>
      <p:pic>
        <p:nvPicPr>
          <p:cNvPr id="16" name="図 15" descr="アイコン&#10;&#10;自動的に生成された説明">
            <a:extLst>
              <a:ext uri="{FF2B5EF4-FFF2-40B4-BE49-F238E27FC236}">
                <a16:creationId xmlns:a16="http://schemas.microsoft.com/office/drawing/2014/main" id="{9C5830DE-FE91-87B1-FF4E-968F178A94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4000" y="1260000"/>
            <a:ext cx="714375" cy="714375"/>
          </a:xfrm>
          <a:prstGeom prst="rect">
            <a:avLst/>
          </a:prstGeom>
        </p:spPr>
      </p:pic>
      <p:pic>
        <p:nvPicPr>
          <p:cNvPr id="18" name="図 17" descr="ロゴ&#10;&#10;自動的に生成された説明">
            <a:extLst>
              <a:ext uri="{FF2B5EF4-FFF2-40B4-BE49-F238E27FC236}">
                <a16:creationId xmlns:a16="http://schemas.microsoft.com/office/drawing/2014/main" id="{C992F657-DA92-BB31-FB11-A8EC8884AFF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4000" y="1260000"/>
            <a:ext cx="714375" cy="714375"/>
          </a:xfrm>
          <a:prstGeom prst="rect">
            <a:avLst/>
          </a:prstGeom>
        </p:spPr>
      </p:pic>
      <p:pic>
        <p:nvPicPr>
          <p:cNvPr id="20" name="図 19" descr="グラフィカル ユーザー インターフェイス, テキスト, アプリケーション&#10;&#10;自動的に生成された説明">
            <a:extLst>
              <a:ext uri="{FF2B5EF4-FFF2-40B4-BE49-F238E27FC236}">
                <a16:creationId xmlns:a16="http://schemas.microsoft.com/office/drawing/2014/main" id="{86D73F06-9AFB-1CFA-A0C5-6C0A0D8F989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4000" y="2268000"/>
            <a:ext cx="714375" cy="714375"/>
          </a:xfrm>
          <a:prstGeom prst="rect">
            <a:avLst/>
          </a:prstGeom>
        </p:spPr>
      </p:pic>
      <p:pic>
        <p:nvPicPr>
          <p:cNvPr id="22" name="図 21" descr="グラフィカル ユーザー インターフェイス&#10;&#10;中程度の精度で自動的に生成された説明">
            <a:extLst>
              <a:ext uri="{FF2B5EF4-FFF2-40B4-BE49-F238E27FC236}">
                <a16:creationId xmlns:a16="http://schemas.microsoft.com/office/drawing/2014/main" id="{D1E8883F-2DCC-6BA5-8B8A-76BB8237913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84000" y="2268000"/>
            <a:ext cx="714375" cy="714375"/>
          </a:xfrm>
          <a:prstGeom prst="rect">
            <a:avLst/>
          </a:prstGeom>
        </p:spPr>
      </p:pic>
      <p:pic>
        <p:nvPicPr>
          <p:cNvPr id="24" name="図 23" descr="グラフィカル ユーザー インターフェイス, アプリケーション&#10;&#10;中程度の精度で自動的に生成された説明">
            <a:extLst>
              <a:ext uri="{FF2B5EF4-FFF2-40B4-BE49-F238E27FC236}">
                <a16:creationId xmlns:a16="http://schemas.microsoft.com/office/drawing/2014/main" id="{F12A1FCB-B8CC-01A3-CED1-D67FE54742C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44000" y="2268000"/>
            <a:ext cx="714375" cy="714375"/>
          </a:xfrm>
          <a:prstGeom prst="rect">
            <a:avLst/>
          </a:prstGeom>
        </p:spPr>
      </p:pic>
      <p:pic>
        <p:nvPicPr>
          <p:cNvPr id="26" name="図 25" descr="グラフィカル ユーザー インターフェイス, テキスト, アプリケーション&#10;&#10;自動的に生成された説明">
            <a:extLst>
              <a:ext uri="{FF2B5EF4-FFF2-40B4-BE49-F238E27FC236}">
                <a16:creationId xmlns:a16="http://schemas.microsoft.com/office/drawing/2014/main" id="{F299C38A-C8C9-AF5E-A041-F366A560A02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64000" y="2268000"/>
            <a:ext cx="714375" cy="714375"/>
          </a:xfrm>
          <a:prstGeom prst="rect">
            <a:avLst/>
          </a:prstGeom>
        </p:spPr>
      </p:pic>
      <p:pic>
        <p:nvPicPr>
          <p:cNvPr id="28" name="図 27" descr="アイコン&#10;&#10;自動的に生成された説明">
            <a:extLst>
              <a:ext uri="{FF2B5EF4-FFF2-40B4-BE49-F238E27FC236}">
                <a16:creationId xmlns:a16="http://schemas.microsoft.com/office/drawing/2014/main" id="{2410D750-0668-37BF-54E5-D4AC0896B77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404000" y="3276000"/>
            <a:ext cx="714375" cy="714375"/>
          </a:xfrm>
          <a:prstGeom prst="rect">
            <a:avLst/>
          </a:prstGeom>
        </p:spPr>
      </p:pic>
      <p:pic>
        <p:nvPicPr>
          <p:cNvPr id="30" name="図 29" descr="アイコン&#10;&#10;自動的に生成された説明">
            <a:extLst>
              <a:ext uri="{FF2B5EF4-FFF2-40B4-BE49-F238E27FC236}">
                <a16:creationId xmlns:a16="http://schemas.microsoft.com/office/drawing/2014/main" id="{5866F767-CCE7-F760-1569-9E6B3F7D91C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484000" y="3276000"/>
            <a:ext cx="714375" cy="714375"/>
          </a:xfrm>
          <a:prstGeom prst="rect">
            <a:avLst/>
          </a:prstGeom>
        </p:spPr>
      </p:pic>
      <p:pic>
        <p:nvPicPr>
          <p:cNvPr id="32" name="図 31" descr="アイコン&#10;&#10;自動的に生成された説明">
            <a:extLst>
              <a:ext uri="{FF2B5EF4-FFF2-40B4-BE49-F238E27FC236}">
                <a16:creationId xmlns:a16="http://schemas.microsoft.com/office/drawing/2014/main" id="{2898A1D3-4709-A3D3-9708-5E9ED01533B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4000" y="3276000"/>
            <a:ext cx="714375" cy="714375"/>
          </a:xfrm>
          <a:prstGeom prst="rect">
            <a:avLst/>
          </a:prstGeom>
        </p:spPr>
      </p:pic>
      <p:pic>
        <p:nvPicPr>
          <p:cNvPr id="34" name="図 33" descr="アイコン&#10;&#10;自動的に生成された説明">
            <a:extLst>
              <a:ext uri="{FF2B5EF4-FFF2-40B4-BE49-F238E27FC236}">
                <a16:creationId xmlns:a16="http://schemas.microsoft.com/office/drawing/2014/main" id="{D6229351-CEFD-6EEA-60F6-402C89D815D7}"/>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404000" y="4284000"/>
            <a:ext cx="714375" cy="714375"/>
          </a:xfrm>
          <a:prstGeom prst="rect">
            <a:avLst/>
          </a:prstGeom>
        </p:spPr>
      </p:pic>
      <p:pic>
        <p:nvPicPr>
          <p:cNvPr id="36" name="図 35" descr="アイコン&#10;&#10;自動的に生成された説明">
            <a:extLst>
              <a:ext uri="{FF2B5EF4-FFF2-40B4-BE49-F238E27FC236}">
                <a16:creationId xmlns:a16="http://schemas.microsoft.com/office/drawing/2014/main" id="{1EE6C00F-7615-81C1-9AA4-6368EC4159D4}"/>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484000" y="4284000"/>
            <a:ext cx="714375" cy="714375"/>
          </a:xfrm>
          <a:prstGeom prst="rect">
            <a:avLst/>
          </a:prstGeom>
        </p:spPr>
      </p:pic>
      <p:pic>
        <p:nvPicPr>
          <p:cNvPr id="38" name="図 37" descr="アイコン&#10;&#10;自動的に生成された説明">
            <a:extLst>
              <a:ext uri="{FF2B5EF4-FFF2-40B4-BE49-F238E27FC236}">
                <a16:creationId xmlns:a16="http://schemas.microsoft.com/office/drawing/2014/main" id="{804CE611-7C81-C117-336D-E25EE72D0C0D}"/>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564000" y="4284000"/>
            <a:ext cx="714375" cy="714375"/>
          </a:xfrm>
          <a:prstGeom prst="rect">
            <a:avLst/>
          </a:prstGeom>
        </p:spPr>
      </p:pic>
      <p:pic>
        <p:nvPicPr>
          <p:cNvPr id="40" name="図 39" descr="アイコン&#10;&#10;自動的に生成された説明">
            <a:extLst>
              <a:ext uri="{FF2B5EF4-FFF2-40B4-BE49-F238E27FC236}">
                <a16:creationId xmlns:a16="http://schemas.microsoft.com/office/drawing/2014/main" id="{3060E789-ED58-2E57-65CD-FE6D12CBC36A}"/>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484000" y="5292000"/>
            <a:ext cx="714375" cy="714375"/>
          </a:xfrm>
          <a:prstGeom prst="rect">
            <a:avLst/>
          </a:prstGeom>
        </p:spPr>
      </p:pic>
      <p:pic>
        <p:nvPicPr>
          <p:cNvPr id="42" name="図 41" descr="アイコン&#10;&#10;自動的に生成された説明">
            <a:extLst>
              <a:ext uri="{FF2B5EF4-FFF2-40B4-BE49-F238E27FC236}">
                <a16:creationId xmlns:a16="http://schemas.microsoft.com/office/drawing/2014/main" id="{7C441756-99EB-CFDD-1723-760FED562CDC}"/>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644000" y="5292000"/>
            <a:ext cx="714375" cy="714375"/>
          </a:xfrm>
          <a:prstGeom prst="rect">
            <a:avLst/>
          </a:prstGeom>
        </p:spPr>
      </p:pic>
      <p:pic>
        <p:nvPicPr>
          <p:cNvPr id="44" name="図 43" descr="テキスト が含まれている画像&#10;&#10;自動的に生成された説明">
            <a:extLst>
              <a:ext uri="{FF2B5EF4-FFF2-40B4-BE49-F238E27FC236}">
                <a16:creationId xmlns:a16="http://schemas.microsoft.com/office/drawing/2014/main" id="{07FD330D-4EC8-639C-3C59-B0DEDDE77912}"/>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3564000" y="5292000"/>
            <a:ext cx="714375" cy="714375"/>
          </a:xfrm>
          <a:prstGeom prst="rect">
            <a:avLst/>
          </a:prstGeom>
        </p:spPr>
      </p:pic>
      <p:pic>
        <p:nvPicPr>
          <p:cNvPr id="46" name="図 45" descr="アイコン が含まれている画像&#10;&#10;自動的に生成された説明">
            <a:extLst>
              <a:ext uri="{FF2B5EF4-FFF2-40B4-BE49-F238E27FC236}">
                <a16:creationId xmlns:a16="http://schemas.microsoft.com/office/drawing/2014/main" id="{16862E8C-6D87-4F64-CA21-308B8AA1D118}"/>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404000" y="5292000"/>
            <a:ext cx="714375" cy="714375"/>
          </a:xfrm>
          <a:prstGeom prst="rect">
            <a:avLst/>
          </a:prstGeom>
        </p:spPr>
      </p:pic>
      <p:pic>
        <p:nvPicPr>
          <p:cNvPr id="48" name="図 47" descr="アイコン が含まれている画像&#10;&#10;自動的に生成された説明">
            <a:extLst>
              <a:ext uri="{FF2B5EF4-FFF2-40B4-BE49-F238E27FC236}">
                <a16:creationId xmlns:a16="http://schemas.microsoft.com/office/drawing/2014/main" id="{8D8AAEFF-FEFD-3BE5-9880-BA53A869798E}"/>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7200000" y="1260000"/>
            <a:ext cx="714375" cy="714375"/>
          </a:xfrm>
          <a:prstGeom prst="rect">
            <a:avLst/>
          </a:prstGeom>
        </p:spPr>
      </p:pic>
      <p:pic>
        <p:nvPicPr>
          <p:cNvPr id="50" name="図 49" descr="アイコン&#10;&#10;中程度の精度で自動的に生成された説明">
            <a:extLst>
              <a:ext uri="{FF2B5EF4-FFF2-40B4-BE49-F238E27FC236}">
                <a16:creationId xmlns:a16="http://schemas.microsoft.com/office/drawing/2014/main" id="{9A5AF3FD-F2D1-E8D8-05D9-60855838B639}"/>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8280000" y="1260000"/>
            <a:ext cx="714375" cy="714375"/>
          </a:xfrm>
          <a:prstGeom prst="rect">
            <a:avLst/>
          </a:prstGeom>
        </p:spPr>
      </p:pic>
      <p:pic>
        <p:nvPicPr>
          <p:cNvPr id="52" name="図 51" descr="アイコン が含まれている画像&#10;&#10;自動的に生成された説明">
            <a:extLst>
              <a:ext uri="{FF2B5EF4-FFF2-40B4-BE49-F238E27FC236}">
                <a16:creationId xmlns:a16="http://schemas.microsoft.com/office/drawing/2014/main" id="{CE8DA136-2A30-5B5D-133C-5AA02BC393C2}"/>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10440000" y="1260000"/>
            <a:ext cx="714375" cy="714375"/>
          </a:xfrm>
          <a:prstGeom prst="rect">
            <a:avLst/>
          </a:prstGeom>
        </p:spPr>
      </p:pic>
      <p:pic>
        <p:nvPicPr>
          <p:cNvPr id="54" name="図 53" descr="黒い背景に白い文字がある&#10;&#10;中程度の精度で自動的に生成された説明">
            <a:extLst>
              <a:ext uri="{FF2B5EF4-FFF2-40B4-BE49-F238E27FC236}">
                <a16:creationId xmlns:a16="http://schemas.microsoft.com/office/drawing/2014/main" id="{99D9C277-0A56-50E7-AC01-B0FCDEA4DACA}"/>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9360000" y="1260000"/>
            <a:ext cx="714375" cy="714375"/>
          </a:xfrm>
          <a:prstGeom prst="rect">
            <a:avLst/>
          </a:prstGeom>
        </p:spPr>
      </p:pic>
      <p:pic>
        <p:nvPicPr>
          <p:cNvPr id="56" name="図 55" descr="テキスト が含まれている画像&#10;&#10;自動的に生成された説明">
            <a:extLst>
              <a:ext uri="{FF2B5EF4-FFF2-40B4-BE49-F238E27FC236}">
                <a16:creationId xmlns:a16="http://schemas.microsoft.com/office/drawing/2014/main" id="{FF74B650-03A0-FEDF-852C-5370C5BE0EA2}"/>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7200000" y="2268000"/>
            <a:ext cx="714375" cy="714375"/>
          </a:xfrm>
          <a:prstGeom prst="rect">
            <a:avLst/>
          </a:prstGeom>
        </p:spPr>
      </p:pic>
      <p:pic>
        <p:nvPicPr>
          <p:cNvPr id="58" name="図 57" descr="アイコン&#10;&#10;自動的に生成された説明">
            <a:extLst>
              <a:ext uri="{FF2B5EF4-FFF2-40B4-BE49-F238E27FC236}">
                <a16:creationId xmlns:a16="http://schemas.microsoft.com/office/drawing/2014/main" id="{50D37846-2F4A-024F-7B35-90F864AC4BC8}"/>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8280000" y="2268000"/>
            <a:ext cx="714375" cy="714375"/>
          </a:xfrm>
          <a:prstGeom prst="rect">
            <a:avLst/>
          </a:prstGeom>
        </p:spPr>
      </p:pic>
      <p:pic>
        <p:nvPicPr>
          <p:cNvPr id="60" name="図 59" descr="アイコン が含まれている画像&#10;&#10;自動的に生成された説明">
            <a:extLst>
              <a:ext uri="{FF2B5EF4-FFF2-40B4-BE49-F238E27FC236}">
                <a16:creationId xmlns:a16="http://schemas.microsoft.com/office/drawing/2014/main" id="{0C753A44-DC62-3BCA-E077-02397A9CDB69}"/>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10440000" y="2268000"/>
            <a:ext cx="714375" cy="714375"/>
          </a:xfrm>
          <a:prstGeom prst="rect">
            <a:avLst/>
          </a:prstGeom>
        </p:spPr>
      </p:pic>
      <p:pic>
        <p:nvPicPr>
          <p:cNvPr id="62" name="図 61" descr="テキスト が含まれている画像&#10;&#10;自動的に生成された説明">
            <a:extLst>
              <a:ext uri="{FF2B5EF4-FFF2-40B4-BE49-F238E27FC236}">
                <a16:creationId xmlns:a16="http://schemas.microsoft.com/office/drawing/2014/main" id="{C44B003B-0298-4EB9-0399-F82E04A86F50}"/>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9360000" y="2268000"/>
            <a:ext cx="714375" cy="714375"/>
          </a:xfrm>
          <a:prstGeom prst="rect">
            <a:avLst/>
          </a:prstGeom>
        </p:spPr>
      </p:pic>
      <p:pic>
        <p:nvPicPr>
          <p:cNvPr id="64" name="図 63" descr="アイコン&#10;&#10;自動的に生成された説明">
            <a:extLst>
              <a:ext uri="{FF2B5EF4-FFF2-40B4-BE49-F238E27FC236}">
                <a16:creationId xmlns:a16="http://schemas.microsoft.com/office/drawing/2014/main" id="{8E6BAE7C-EDE6-B3FB-6926-9021C2DFB82A}"/>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7200000" y="3276000"/>
            <a:ext cx="714375" cy="714375"/>
          </a:xfrm>
          <a:prstGeom prst="rect">
            <a:avLst/>
          </a:prstGeom>
        </p:spPr>
      </p:pic>
      <p:pic>
        <p:nvPicPr>
          <p:cNvPr id="66" name="図 65" descr="アイコン&#10;&#10;自動的に生成された説明">
            <a:extLst>
              <a:ext uri="{FF2B5EF4-FFF2-40B4-BE49-F238E27FC236}">
                <a16:creationId xmlns:a16="http://schemas.microsoft.com/office/drawing/2014/main" id="{F1FC45C5-2D02-A232-778B-96A83F24D8B8}"/>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8280000" y="3276000"/>
            <a:ext cx="714375" cy="714375"/>
          </a:xfrm>
          <a:prstGeom prst="rect">
            <a:avLst/>
          </a:prstGeom>
        </p:spPr>
      </p:pic>
      <p:pic>
        <p:nvPicPr>
          <p:cNvPr id="68" name="図 67" descr="アイコン&#10;&#10;自動的に生成された説明">
            <a:extLst>
              <a:ext uri="{FF2B5EF4-FFF2-40B4-BE49-F238E27FC236}">
                <a16:creationId xmlns:a16="http://schemas.microsoft.com/office/drawing/2014/main" id="{6B34F324-61DD-A74C-90C6-09CF4D1C4021}"/>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10440000" y="3276000"/>
            <a:ext cx="714375" cy="714375"/>
          </a:xfrm>
          <a:prstGeom prst="rect">
            <a:avLst/>
          </a:prstGeom>
        </p:spPr>
      </p:pic>
      <p:pic>
        <p:nvPicPr>
          <p:cNvPr id="70" name="図 69" descr="アイコン&#10;&#10;自動的に生成された説明">
            <a:extLst>
              <a:ext uri="{FF2B5EF4-FFF2-40B4-BE49-F238E27FC236}">
                <a16:creationId xmlns:a16="http://schemas.microsoft.com/office/drawing/2014/main" id="{3AA4C7E9-BAEF-A833-D54D-9F3349D2348B}"/>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9360000" y="3276000"/>
            <a:ext cx="714375" cy="714375"/>
          </a:xfrm>
          <a:prstGeom prst="rect">
            <a:avLst/>
          </a:prstGeom>
        </p:spPr>
      </p:pic>
      <p:pic>
        <p:nvPicPr>
          <p:cNvPr id="78" name="図 77" descr="アイコン&#10;&#10;自動的に生成された説明">
            <a:extLst>
              <a:ext uri="{FF2B5EF4-FFF2-40B4-BE49-F238E27FC236}">
                <a16:creationId xmlns:a16="http://schemas.microsoft.com/office/drawing/2014/main" id="{40A4C135-C697-65EA-B3AC-04F31691598A}"/>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7200000" y="4284000"/>
            <a:ext cx="714375" cy="714375"/>
          </a:xfrm>
          <a:prstGeom prst="rect">
            <a:avLst/>
          </a:prstGeom>
        </p:spPr>
      </p:pic>
      <p:pic>
        <p:nvPicPr>
          <p:cNvPr id="80" name="図 79" descr="アイコン&#10;&#10;自動的に生成された説明">
            <a:extLst>
              <a:ext uri="{FF2B5EF4-FFF2-40B4-BE49-F238E27FC236}">
                <a16:creationId xmlns:a16="http://schemas.microsoft.com/office/drawing/2014/main" id="{579DF29F-AB31-03EF-9CAE-BD36CD3C3A88}"/>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8280000" y="4284000"/>
            <a:ext cx="714375" cy="714375"/>
          </a:xfrm>
          <a:prstGeom prst="rect">
            <a:avLst/>
          </a:prstGeom>
        </p:spPr>
      </p:pic>
      <p:pic>
        <p:nvPicPr>
          <p:cNvPr id="82" name="図 81" descr="アイコン&#10;&#10;自動的に生成された説明">
            <a:extLst>
              <a:ext uri="{FF2B5EF4-FFF2-40B4-BE49-F238E27FC236}">
                <a16:creationId xmlns:a16="http://schemas.microsoft.com/office/drawing/2014/main" id="{1A16BFED-14C8-F13D-FE5D-DFA14EC438BA}"/>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9360000" y="4284000"/>
            <a:ext cx="714375" cy="714375"/>
          </a:xfrm>
          <a:prstGeom prst="rect">
            <a:avLst/>
          </a:prstGeom>
        </p:spPr>
      </p:pic>
      <p:sp>
        <p:nvSpPr>
          <p:cNvPr id="13" name="テキスト ボックス 12">
            <a:extLst>
              <a:ext uri="{FF2B5EF4-FFF2-40B4-BE49-F238E27FC236}">
                <a16:creationId xmlns:a16="http://schemas.microsoft.com/office/drawing/2014/main" id="{8FBDEA15-F35C-1CB1-574A-33F2A47EF9DB}"/>
              </a:ext>
            </a:extLst>
          </p:cNvPr>
          <p:cNvSpPr txBox="1">
            <a:spLocks noChangeAspect="1"/>
          </p:cNvSpPr>
          <p:nvPr/>
        </p:nvSpPr>
        <p:spPr>
          <a:xfrm>
            <a:off x="6119572" y="5292082"/>
            <a:ext cx="720000" cy="707886"/>
          </a:xfrm>
          <a:prstGeom prst="rect">
            <a:avLst/>
          </a:prstGeom>
          <a:noFill/>
        </p:spPr>
        <p:txBody>
          <a:bodyPr wrap="square">
            <a:spAutoFit/>
          </a:bodyPr>
          <a:lstStyle/>
          <a:p>
            <a:r>
              <a:rPr lang="en-US" altLang="ja-JP" sz="1000" dirty="0"/>
              <a:t>055</a:t>
            </a:r>
          </a:p>
          <a:p>
            <a:r>
              <a:rPr lang="en-US" altLang="ja-JP" sz="1000" dirty="0"/>
              <a:t>ATBeX</a:t>
            </a:r>
          </a:p>
          <a:p>
            <a:r>
              <a:rPr lang="en-US" altLang="ja-JP" sz="1000" dirty="0"/>
              <a:t>Partner Link</a:t>
            </a:r>
            <a:endParaRPr lang="ja-JP" altLang="en-US" sz="1000" dirty="0"/>
          </a:p>
        </p:txBody>
      </p:sp>
      <p:pic>
        <p:nvPicPr>
          <p:cNvPr id="15" name="図 14" descr="アイコン&#10;&#10;自動的に生成された説明">
            <a:extLst>
              <a:ext uri="{FF2B5EF4-FFF2-40B4-BE49-F238E27FC236}">
                <a16:creationId xmlns:a16="http://schemas.microsoft.com/office/drawing/2014/main" id="{09B6A4D6-00D8-109A-9E61-B779A1347BA1}"/>
              </a:ext>
            </a:extLst>
          </p:cNvPr>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7199572" y="5292082"/>
            <a:ext cx="714375" cy="714375"/>
          </a:xfrm>
          <a:prstGeom prst="rect">
            <a:avLst/>
          </a:prstGeom>
        </p:spPr>
      </p:pic>
      <p:pic>
        <p:nvPicPr>
          <p:cNvPr id="17" name="図 16" descr="アイコン&#10;&#10;自動的に生成された説明">
            <a:extLst>
              <a:ext uri="{FF2B5EF4-FFF2-40B4-BE49-F238E27FC236}">
                <a16:creationId xmlns:a16="http://schemas.microsoft.com/office/drawing/2014/main" id="{1E4EC030-5224-06C5-D11D-4C500D33DB88}"/>
              </a:ext>
            </a:extLst>
          </p:cNvPr>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8279572" y="5292082"/>
            <a:ext cx="714375" cy="714375"/>
          </a:xfrm>
          <a:prstGeom prst="rect">
            <a:avLst/>
          </a:prstGeom>
        </p:spPr>
      </p:pic>
      <p:pic>
        <p:nvPicPr>
          <p:cNvPr id="19" name="図 18" descr="アイコン&#10;&#10;自動的に生成された説明">
            <a:extLst>
              <a:ext uri="{FF2B5EF4-FFF2-40B4-BE49-F238E27FC236}">
                <a16:creationId xmlns:a16="http://schemas.microsoft.com/office/drawing/2014/main" id="{B4C35507-AA3A-64AB-F3F0-4E657AF60364}"/>
              </a:ext>
            </a:extLst>
          </p:cNvPr>
          <p:cNvPicPr>
            <a:picLocks noChangeAspect="1"/>
          </p:cNvPicPr>
          <p:nvPr/>
        </p:nvPicPr>
        <p:blipFill>
          <a:blip r:embed="rId36">
            <a:extLst>
              <a:ext uri="{28A0092B-C50C-407E-A947-70E740481C1C}">
                <a14:useLocalDpi xmlns:a14="http://schemas.microsoft.com/office/drawing/2010/main" val="0"/>
              </a:ext>
            </a:extLst>
          </a:blip>
          <a:stretch>
            <a:fillRect/>
          </a:stretch>
        </p:blipFill>
        <p:spPr>
          <a:xfrm>
            <a:off x="9359572" y="5292082"/>
            <a:ext cx="714375" cy="714375"/>
          </a:xfrm>
          <a:prstGeom prst="rect">
            <a:avLst/>
          </a:prstGeom>
        </p:spPr>
      </p:pic>
      <p:sp>
        <p:nvSpPr>
          <p:cNvPr id="23" name="フッター プレースホルダー 22">
            <a:extLst>
              <a:ext uri="{FF2B5EF4-FFF2-40B4-BE49-F238E27FC236}">
                <a16:creationId xmlns:a16="http://schemas.microsoft.com/office/drawing/2014/main" id="{2873619C-1A90-2D1E-2462-83D7442B94C8}"/>
              </a:ext>
            </a:extLst>
          </p:cNvPr>
          <p:cNvSpPr>
            <a:spLocks noGrp="1"/>
          </p:cNvSpPr>
          <p:nvPr>
            <p:ph type="ftr" sz="quarter" idx="11"/>
          </p:nvPr>
        </p:nvSpPr>
        <p:spPr/>
        <p:txBody>
          <a:bodyPr/>
          <a:lstStyle/>
          <a:p>
            <a:r>
              <a:rPr lang="en-US" altLang="ja-JP"/>
              <a:t>© AT TOKYO Corporation. All rights reserved.</a:t>
            </a:r>
            <a:endParaRPr lang="en-US" altLang="ja-JP" dirty="0"/>
          </a:p>
        </p:txBody>
      </p:sp>
    </p:spTree>
    <p:extLst>
      <p:ext uri="{BB962C8B-B14F-4D97-AF65-F5344CB8AC3E}">
        <p14:creationId xmlns:p14="http://schemas.microsoft.com/office/powerpoint/2010/main" val="2779115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CEEA10-5B55-9CCF-D58A-88251785D61A}"/>
            </a:ext>
          </a:extLst>
        </p:cNvPr>
        <p:cNvGrpSpPr/>
        <p:nvPr/>
      </p:nvGrpSpPr>
      <p:grpSpPr>
        <a:xfrm>
          <a:off x="0" y="0"/>
          <a:ext cx="0" cy="0"/>
          <a:chOff x="0" y="0"/>
          <a:chExt cx="0" cy="0"/>
        </a:xfrm>
      </p:grpSpPr>
      <p:sp>
        <p:nvSpPr>
          <p:cNvPr id="4" name="タイトル 3">
            <a:extLst>
              <a:ext uri="{FF2B5EF4-FFF2-40B4-BE49-F238E27FC236}">
                <a16:creationId xmlns:a16="http://schemas.microsoft.com/office/drawing/2014/main" id="{02DF1FA8-3CD8-0425-DCDD-527AD9A1D06D}"/>
              </a:ext>
            </a:extLst>
          </p:cNvPr>
          <p:cNvSpPr>
            <a:spLocks noGrp="1"/>
          </p:cNvSpPr>
          <p:nvPr>
            <p:ph type="title"/>
          </p:nvPr>
        </p:nvSpPr>
        <p:spPr/>
        <p:txBody>
          <a:bodyPr/>
          <a:lstStyle/>
          <a:p>
            <a:r>
              <a:rPr kumimoji="1" lang="en-US" altLang="ja-JP" dirty="0"/>
              <a:t>ATBeX </a:t>
            </a:r>
            <a:r>
              <a:rPr kumimoji="1" lang="ja-JP" altLang="en-US" dirty="0"/>
              <a:t>②</a:t>
            </a:r>
          </a:p>
        </p:txBody>
      </p:sp>
      <p:sp>
        <p:nvSpPr>
          <p:cNvPr id="3" name="テキスト ボックス 2">
            <a:extLst>
              <a:ext uri="{FF2B5EF4-FFF2-40B4-BE49-F238E27FC236}">
                <a16:creationId xmlns:a16="http://schemas.microsoft.com/office/drawing/2014/main" id="{02B32FF2-76AA-163C-BCFC-4A80EC2A30DA}"/>
              </a:ext>
            </a:extLst>
          </p:cNvPr>
          <p:cNvSpPr txBox="1">
            <a:spLocks noChangeAspect="1"/>
          </p:cNvSpPr>
          <p:nvPr/>
        </p:nvSpPr>
        <p:spPr>
          <a:xfrm>
            <a:off x="324000" y="2268000"/>
            <a:ext cx="868628" cy="553998"/>
          </a:xfrm>
          <a:prstGeom prst="rect">
            <a:avLst/>
          </a:prstGeom>
          <a:noFill/>
        </p:spPr>
        <p:txBody>
          <a:bodyPr wrap="square">
            <a:spAutoFit/>
          </a:bodyPr>
          <a:lstStyle/>
          <a:p>
            <a:r>
              <a:rPr lang="ja-JP" altLang="en-US" sz="1000" dirty="0"/>
              <a:t>0</a:t>
            </a:r>
            <a:r>
              <a:rPr lang="en-US" altLang="ja-JP" sz="1000" dirty="0"/>
              <a:t>56</a:t>
            </a:r>
          </a:p>
          <a:p>
            <a:r>
              <a:rPr lang="en-US" altLang="ja-JP" sz="1000" dirty="0"/>
              <a:t>ATBeX</a:t>
            </a:r>
          </a:p>
          <a:p>
            <a:r>
              <a:rPr lang="ja-JP" altLang="en-US" sz="1000" dirty="0"/>
              <a:t>東京ゾーン</a:t>
            </a:r>
          </a:p>
        </p:txBody>
      </p:sp>
      <p:sp>
        <p:nvSpPr>
          <p:cNvPr id="5" name="テキスト ボックス 4">
            <a:extLst>
              <a:ext uri="{FF2B5EF4-FFF2-40B4-BE49-F238E27FC236}">
                <a16:creationId xmlns:a16="http://schemas.microsoft.com/office/drawing/2014/main" id="{B7065E29-2D32-CD62-5310-B51F06C13801}"/>
              </a:ext>
            </a:extLst>
          </p:cNvPr>
          <p:cNvSpPr txBox="1">
            <a:spLocks noChangeAspect="1"/>
          </p:cNvSpPr>
          <p:nvPr/>
        </p:nvSpPr>
        <p:spPr>
          <a:xfrm>
            <a:off x="324000" y="3276000"/>
            <a:ext cx="868628" cy="553998"/>
          </a:xfrm>
          <a:prstGeom prst="rect">
            <a:avLst/>
          </a:prstGeom>
          <a:noFill/>
        </p:spPr>
        <p:txBody>
          <a:bodyPr wrap="square">
            <a:spAutoFit/>
          </a:bodyPr>
          <a:lstStyle/>
          <a:p>
            <a:r>
              <a:rPr lang="ja-JP" altLang="en-US" sz="1000" dirty="0"/>
              <a:t>0</a:t>
            </a:r>
            <a:r>
              <a:rPr lang="en-US" altLang="ja-JP" sz="1000" dirty="0"/>
              <a:t>57</a:t>
            </a:r>
          </a:p>
          <a:p>
            <a:r>
              <a:rPr lang="en-US" altLang="ja-JP" sz="1000" dirty="0"/>
              <a:t>ATBeX</a:t>
            </a:r>
          </a:p>
          <a:p>
            <a:r>
              <a:rPr lang="ja-JP" altLang="en-US" sz="1000" dirty="0"/>
              <a:t>大阪ゾーン</a:t>
            </a:r>
          </a:p>
        </p:txBody>
      </p:sp>
      <p:sp>
        <p:nvSpPr>
          <p:cNvPr id="6" name="テキスト ボックス 5">
            <a:extLst>
              <a:ext uri="{FF2B5EF4-FFF2-40B4-BE49-F238E27FC236}">
                <a16:creationId xmlns:a16="http://schemas.microsoft.com/office/drawing/2014/main" id="{303B0E9E-F433-77DF-D630-D78900141C88}"/>
              </a:ext>
            </a:extLst>
          </p:cNvPr>
          <p:cNvSpPr txBox="1">
            <a:spLocks noChangeAspect="1"/>
          </p:cNvSpPr>
          <p:nvPr/>
        </p:nvSpPr>
        <p:spPr>
          <a:xfrm>
            <a:off x="324000" y="4284000"/>
            <a:ext cx="996800" cy="707886"/>
          </a:xfrm>
          <a:prstGeom prst="rect">
            <a:avLst/>
          </a:prstGeom>
          <a:noFill/>
        </p:spPr>
        <p:txBody>
          <a:bodyPr wrap="square">
            <a:spAutoFit/>
          </a:bodyPr>
          <a:lstStyle/>
          <a:p>
            <a:r>
              <a:rPr lang="en-US" altLang="ja-JP" sz="1000" dirty="0"/>
              <a:t>058</a:t>
            </a:r>
          </a:p>
          <a:p>
            <a:r>
              <a:rPr lang="en-US" altLang="ja-JP" sz="1000" dirty="0"/>
              <a:t>ATBeX</a:t>
            </a:r>
          </a:p>
          <a:p>
            <a:r>
              <a:rPr lang="ja-JP" altLang="en-US" sz="1000" dirty="0"/>
              <a:t>福岡アクセスポイント</a:t>
            </a:r>
          </a:p>
        </p:txBody>
      </p:sp>
      <p:sp>
        <p:nvSpPr>
          <p:cNvPr id="7" name="テキスト ボックス 6">
            <a:extLst>
              <a:ext uri="{FF2B5EF4-FFF2-40B4-BE49-F238E27FC236}">
                <a16:creationId xmlns:a16="http://schemas.microsoft.com/office/drawing/2014/main" id="{F1CA861F-D8D1-B71B-523D-D32C6B1B8E3E}"/>
              </a:ext>
            </a:extLst>
          </p:cNvPr>
          <p:cNvSpPr txBox="1">
            <a:spLocks noChangeAspect="1"/>
          </p:cNvSpPr>
          <p:nvPr/>
        </p:nvSpPr>
        <p:spPr>
          <a:xfrm>
            <a:off x="323999" y="5292000"/>
            <a:ext cx="996800" cy="707886"/>
          </a:xfrm>
          <a:prstGeom prst="rect">
            <a:avLst/>
          </a:prstGeom>
          <a:noFill/>
        </p:spPr>
        <p:txBody>
          <a:bodyPr wrap="square">
            <a:spAutoFit/>
          </a:bodyPr>
          <a:lstStyle/>
          <a:p>
            <a:r>
              <a:rPr lang="en-US" altLang="ja-JP" sz="1000" dirty="0"/>
              <a:t>059</a:t>
            </a:r>
          </a:p>
          <a:p>
            <a:r>
              <a:rPr lang="en-US" altLang="ja-JP" sz="1000" dirty="0"/>
              <a:t>ATBeX</a:t>
            </a:r>
          </a:p>
          <a:p>
            <a:r>
              <a:rPr lang="ja-JP" altLang="en-US" sz="1000" dirty="0"/>
              <a:t>札幌アクセスポイント</a:t>
            </a:r>
          </a:p>
        </p:txBody>
      </p:sp>
      <p:sp>
        <p:nvSpPr>
          <p:cNvPr id="8" name="テキスト ボックス 7">
            <a:extLst>
              <a:ext uri="{FF2B5EF4-FFF2-40B4-BE49-F238E27FC236}">
                <a16:creationId xmlns:a16="http://schemas.microsoft.com/office/drawing/2014/main" id="{04960037-741E-592F-921A-1AD16895DC77}"/>
              </a:ext>
            </a:extLst>
          </p:cNvPr>
          <p:cNvSpPr txBox="1">
            <a:spLocks noChangeAspect="1"/>
          </p:cNvSpPr>
          <p:nvPr/>
        </p:nvSpPr>
        <p:spPr>
          <a:xfrm>
            <a:off x="6119999" y="1260000"/>
            <a:ext cx="936583" cy="707886"/>
          </a:xfrm>
          <a:prstGeom prst="rect">
            <a:avLst/>
          </a:prstGeom>
          <a:noFill/>
        </p:spPr>
        <p:txBody>
          <a:bodyPr wrap="square">
            <a:spAutoFit/>
          </a:bodyPr>
          <a:lstStyle/>
          <a:p>
            <a:r>
              <a:rPr lang="en-US" altLang="ja-JP" sz="1000" dirty="0"/>
              <a:t>060</a:t>
            </a:r>
          </a:p>
          <a:p>
            <a:r>
              <a:rPr lang="en-US" altLang="ja-JP" sz="1000" dirty="0"/>
              <a:t>ATBeX</a:t>
            </a:r>
            <a:r>
              <a:rPr lang="ja-JP" altLang="en-US" sz="1000" dirty="0"/>
              <a:t>札幌第</a:t>
            </a:r>
            <a:r>
              <a:rPr lang="en-US" altLang="ja-JP" sz="1000" dirty="0"/>
              <a:t>2</a:t>
            </a:r>
            <a:r>
              <a:rPr lang="ja-JP" altLang="en-US" sz="1000" dirty="0"/>
              <a:t>アクセス</a:t>
            </a:r>
            <a:endParaRPr lang="en-US" altLang="ja-JP" sz="1000" dirty="0"/>
          </a:p>
          <a:p>
            <a:r>
              <a:rPr lang="ja-JP" altLang="en-US" sz="1000" dirty="0"/>
              <a:t>ポイント</a:t>
            </a:r>
          </a:p>
        </p:txBody>
      </p:sp>
      <p:sp>
        <p:nvSpPr>
          <p:cNvPr id="9" name="テキスト ボックス 8">
            <a:extLst>
              <a:ext uri="{FF2B5EF4-FFF2-40B4-BE49-F238E27FC236}">
                <a16:creationId xmlns:a16="http://schemas.microsoft.com/office/drawing/2014/main" id="{0BB2DE52-43A3-25D0-8DD1-8ECBF9360754}"/>
              </a:ext>
            </a:extLst>
          </p:cNvPr>
          <p:cNvSpPr txBox="1">
            <a:spLocks noChangeAspect="1"/>
          </p:cNvSpPr>
          <p:nvPr/>
        </p:nvSpPr>
        <p:spPr>
          <a:xfrm>
            <a:off x="6119999" y="2268000"/>
            <a:ext cx="1010473" cy="707886"/>
          </a:xfrm>
          <a:prstGeom prst="rect">
            <a:avLst/>
          </a:prstGeom>
          <a:noFill/>
        </p:spPr>
        <p:txBody>
          <a:bodyPr wrap="square">
            <a:spAutoFit/>
          </a:bodyPr>
          <a:lstStyle/>
          <a:p>
            <a:r>
              <a:rPr lang="en-US" altLang="ja-JP" sz="1000" dirty="0"/>
              <a:t>061</a:t>
            </a:r>
          </a:p>
          <a:p>
            <a:r>
              <a:rPr lang="en-US" altLang="ja-JP" sz="1000" dirty="0"/>
              <a:t>ATBeX</a:t>
            </a:r>
          </a:p>
          <a:p>
            <a:r>
              <a:rPr lang="ja-JP" altLang="en-US" sz="1000" dirty="0"/>
              <a:t>広島アクセス</a:t>
            </a:r>
            <a:endParaRPr lang="en-US" altLang="ja-JP" sz="1000" dirty="0"/>
          </a:p>
          <a:p>
            <a:r>
              <a:rPr lang="ja-JP" altLang="en-US" sz="1000" dirty="0"/>
              <a:t>ポイント</a:t>
            </a:r>
          </a:p>
        </p:txBody>
      </p:sp>
      <p:sp>
        <p:nvSpPr>
          <p:cNvPr id="10" name="テキスト ボックス 9">
            <a:extLst>
              <a:ext uri="{FF2B5EF4-FFF2-40B4-BE49-F238E27FC236}">
                <a16:creationId xmlns:a16="http://schemas.microsoft.com/office/drawing/2014/main" id="{3D585500-6146-C69B-CA9F-656DA2EA963E}"/>
              </a:ext>
            </a:extLst>
          </p:cNvPr>
          <p:cNvSpPr txBox="1">
            <a:spLocks noChangeAspect="1"/>
          </p:cNvSpPr>
          <p:nvPr/>
        </p:nvSpPr>
        <p:spPr>
          <a:xfrm>
            <a:off x="6120000" y="3276000"/>
            <a:ext cx="1010472" cy="707886"/>
          </a:xfrm>
          <a:prstGeom prst="rect">
            <a:avLst/>
          </a:prstGeom>
          <a:noFill/>
        </p:spPr>
        <p:txBody>
          <a:bodyPr wrap="square">
            <a:spAutoFit/>
          </a:bodyPr>
          <a:lstStyle/>
          <a:p>
            <a:r>
              <a:rPr lang="en-US" altLang="ja-JP" sz="1000" dirty="0"/>
              <a:t>062</a:t>
            </a:r>
          </a:p>
          <a:p>
            <a:r>
              <a:rPr lang="en-US" altLang="ja-JP" sz="1000" dirty="0"/>
              <a:t>ATBeX</a:t>
            </a:r>
          </a:p>
          <a:p>
            <a:r>
              <a:rPr lang="ja-JP" altLang="en-US" sz="1000" dirty="0"/>
              <a:t>沖縄アクセス</a:t>
            </a:r>
            <a:endParaRPr lang="en-US" altLang="ja-JP" sz="1000" dirty="0"/>
          </a:p>
          <a:p>
            <a:r>
              <a:rPr lang="ja-JP" altLang="en-US" sz="1000" dirty="0"/>
              <a:t>ポイント</a:t>
            </a:r>
          </a:p>
        </p:txBody>
      </p:sp>
      <p:sp>
        <p:nvSpPr>
          <p:cNvPr id="11" name="テキスト ボックス 10">
            <a:extLst>
              <a:ext uri="{FF2B5EF4-FFF2-40B4-BE49-F238E27FC236}">
                <a16:creationId xmlns:a16="http://schemas.microsoft.com/office/drawing/2014/main" id="{3D709250-66B0-5FDF-0811-C81E1F1D8C49}"/>
              </a:ext>
            </a:extLst>
          </p:cNvPr>
          <p:cNvSpPr txBox="1">
            <a:spLocks noChangeAspect="1"/>
          </p:cNvSpPr>
          <p:nvPr/>
        </p:nvSpPr>
        <p:spPr>
          <a:xfrm>
            <a:off x="6120000" y="4284000"/>
            <a:ext cx="1010472" cy="707886"/>
          </a:xfrm>
          <a:prstGeom prst="rect">
            <a:avLst/>
          </a:prstGeom>
          <a:noFill/>
        </p:spPr>
        <p:txBody>
          <a:bodyPr wrap="square">
            <a:spAutoFit/>
          </a:bodyPr>
          <a:lstStyle/>
          <a:p>
            <a:r>
              <a:rPr lang="en-US" altLang="ja-JP" sz="1000" dirty="0"/>
              <a:t>056</a:t>
            </a:r>
          </a:p>
          <a:p>
            <a:r>
              <a:rPr lang="en-US" altLang="ja-JP" sz="1000" dirty="0"/>
              <a:t>ATBeX</a:t>
            </a:r>
          </a:p>
          <a:p>
            <a:r>
              <a:rPr lang="ja-JP" altLang="en-US" sz="1000" dirty="0"/>
              <a:t>高松アクセス</a:t>
            </a:r>
            <a:endParaRPr lang="en-US" altLang="ja-JP" sz="1000" dirty="0"/>
          </a:p>
          <a:p>
            <a:r>
              <a:rPr lang="ja-JP" altLang="en-US" sz="1000" dirty="0"/>
              <a:t>ポイント</a:t>
            </a:r>
          </a:p>
        </p:txBody>
      </p:sp>
      <p:pic>
        <p:nvPicPr>
          <p:cNvPr id="20" name="図 19" descr="アイコン が含まれている画像&#10;&#10;自動的に生成された説明">
            <a:extLst>
              <a:ext uri="{FF2B5EF4-FFF2-40B4-BE49-F238E27FC236}">
                <a16:creationId xmlns:a16="http://schemas.microsoft.com/office/drawing/2014/main" id="{C77E1F40-B758-187D-AD4B-494BB411AE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4000" y="2268000"/>
            <a:ext cx="714375" cy="714375"/>
          </a:xfrm>
          <a:prstGeom prst="rect">
            <a:avLst/>
          </a:prstGeom>
        </p:spPr>
      </p:pic>
      <p:pic>
        <p:nvPicPr>
          <p:cNvPr id="22" name="図 21" descr="アイコン&#10;&#10;自動的に生成された説明">
            <a:extLst>
              <a:ext uri="{FF2B5EF4-FFF2-40B4-BE49-F238E27FC236}">
                <a16:creationId xmlns:a16="http://schemas.microsoft.com/office/drawing/2014/main" id="{8A77140F-703C-9C5D-779B-B592B169E6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4000" y="2268000"/>
            <a:ext cx="714375" cy="714375"/>
          </a:xfrm>
          <a:prstGeom prst="rect">
            <a:avLst/>
          </a:prstGeom>
        </p:spPr>
      </p:pic>
      <p:pic>
        <p:nvPicPr>
          <p:cNvPr id="24" name="図 23" descr="テキスト が含まれている画像&#10;&#10;自動的に生成された説明">
            <a:extLst>
              <a:ext uri="{FF2B5EF4-FFF2-40B4-BE49-F238E27FC236}">
                <a16:creationId xmlns:a16="http://schemas.microsoft.com/office/drawing/2014/main" id="{0DEBFF93-F8D0-590B-01EF-5CADF00F15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4000" y="2268000"/>
            <a:ext cx="714375" cy="714375"/>
          </a:xfrm>
          <a:prstGeom prst="rect">
            <a:avLst/>
          </a:prstGeom>
        </p:spPr>
      </p:pic>
      <p:pic>
        <p:nvPicPr>
          <p:cNvPr id="26" name="図 25" descr="テキスト が含まれている画像&#10;&#10;自動的に生成された説明">
            <a:extLst>
              <a:ext uri="{FF2B5EF4-FFF2-40B4-BE49-F238E27FC236}">
                <a16:creationId xmlns:a16="http://schemas.microsoft.com/office/drawing/2014/main" id="{F8627127-686A-EE31-8659-62CC1660358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4000" y="3276000"/>
            <a:ext cx="714375" cy="714375"/>
          </a:xfrm>
          <a:prstGeom prst="rect">
            <a:avLst/>
          </a:prstGeom>
        </p:spPr>
      </p:pic>
      <p:pic>
        <p:nvPicPr>
          <p:cNvPr id="28" name="図 27" descr="アイコン&#10;&#10;自動的に生成された説明">
            <a:extLst>
              <a:ext uri="{FF2B5EF4-FFF2-40B4-BE49-F238E27FC236}">
                <a16:creationId xmlns:a16="http://schemas.microsoft.com/office/drawing/2014/main" id="{9AC07A21-5E05-6913-4BF8-150BA12B670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84000" y="3276000"/>
            <a:ext cx="714375" cy="714375"/>
          </a:xfrm>
          <a:prstGeom prst="rect">
            <a:avLst/>
          </a:prstGeom>
        </p:spPr>
      </p:pic>
      <p:pic>
        <p:nvPicPr>
          <p:cNvPr id="30" name="図 29" descr="ロゴ が含まれている画像&#10;&#10;自動的に生成された説明">
            <a:extLst>
              <a:ext uri="{FF2B5EF4-FFF2-40B4-BE49-F238E27FC236}">
                <a16:creationId xmlns:a16="http://schemas.microsoft.com/office/drawing/2014/main" id="{DCF82A54-1EE1-4AAE-F52C-D3F8229EECC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64000" y="3276000"/>
            <a:ext cx="714375" cy="714375"/>
          </a:xfrm>
          <a:prstGeom prst="rect">
            <a:avLst/>
          </a:prstGeom>
        </p:spPr>
      </p:pic>
      <p:pic>
        <p:nvPicPr>
          <p:cNvPr id="32" name="図 31" descr="アイコン が含まれている画像&#10;&#10;自動的に生成された説明">
            <a:extLst>
              <a:ext uri="{FF2B5EF4-FFF2-40B4-BE49-F238E27FC236}">
                <a16:creationId xmlns:a16="http://schemas.microsoft.com/office/drawing/2014/main" id="{2953BC56-48FA-50E6-E131-44F39F192C5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04000" y="4284000"/>
            <a:ext cx="714375" cy="714375"/>
          </a:xfrm>
          <a:prstGeom prst="rect">
            <a:avLst/>
          </a:prstGeom>
        </p:spPr>
      </p:pic>
      <p:pic>
        <p:nvPicPr>
          <p:cNvPr id="34" name="図 33" descr="アイコン&#10;&#10;自動的に生成された説明">
            <a:extLst>
              <a:ext uri="{FF2B5EF4-FFF2-40B4-BE49-F238E27FC236}">
                <a16:creationId xmlns:a16="http://schemas.microsoft.com/office/drawing/2014/main" id="{50ECE292-C9FC-0315-6836-A32E1F5541C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484000" y="4284000"/>
            <a:ext cx="714375" cy="714375"/>
          </a:xfrm>
          <a:prstGeom prst="rect">
            <a:avLst/>
          </a:prstGeom>
        </p:spPr>
      </p:pic>
      <p:pic>
        <p:nvPicPr>
          <p:cNvPr id="36" name="図 35" descr="ロゴ が含まれている画像&#10;&#10;自動的に生成された説明">
            <a:extLst>
              <a:ext uri="{FF2B5EF4-FFF2-40B4-BE49-F238E27FC236}">
                <a16:creationId xmlns:a16="http://schemas.microsoft.com/office/drawing/2014/main" id="{ADEF6811-4545-61D7-3264-D6E81895861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564000" y="4284000"/>
            <a:ext cx="714375" cy="714375"/>
          </a:xfrm>
          <a:prstGeom prst="rect">
            <a:avLst/>
          </a:prstGeom>
        </p:spPr>
      </p:pic>
      <p:pic>
        <p:nvPicPr>
          <p:cNvPr id="38" name="図 37" descr="テキスト が含まれている画像&#10;&#10;自動的に生成された説明">
            <a:extLst>
              <a:ext uri="{FF2B5EF4-FFF2-40B4-BE49-F238E27FC236}">
                <a16:creationId xmlns:a16="http://schemas.microsoft.com/office/drawing/2014/main" id="{BE9AAFA2-5534-2ED8-DB23-B856A995108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404000" y="5292000"/>
            <a:ext cx="714375" cy="714375"/>
          </a:xfrm>
          <a:prstGeom prst="rect">
            <a:avLst/>
          </a:prstGeom>
        </p:spPr>
      </p:pic>
      <p:pic>
        <p:nvPicPr>
          <p:cNvPr id="40" name="図 39" descr="アイコン&#10;&#10;自動的に生成された説明">
            <a:extLst>
              <a:ext uri="{FF2B5EF4-FFF2-40B4-BE49-F238E27FC236}">
                <a16:creationId xmlns:a16="http://schemas.microsoft.com/office/drawing/2014/main" id="{4EB1CA13-C0C8-A722-D6D6-4972D97A50E9}"/>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484000" y="5292000"/>
            <a:ext cx="714375" cy="714375"/>
          </a:xfrm>
          <a:prstGeom prst="rect">
            <a:avLst/>
          </a:prstGeom>
        </p:spPr>
      </p:pic>
      <p:pic>
        <p:nvPicPr>
          <p:cNvPr id="42" name="図 41" descr="アイコン&#10;&#10;自動的に生成された説明">
            <a:extLst>
              <a:ext uri="{FF2B5EF4-FFF2-40B4-BE49-F238E27FC236}">
                <a16:creationId xmlns:a16="http://schemas.microsoft.com/office/drawing/2014/main" id="{5B8255F9-D318-0BFF-6BE5-D5BED151C16C}"/>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644000" y="5292000"/>
            <a:ext cx="714375" cy="714375"/>
          </a:xfrm>
          <a:prstGeom prst="rect">
            <a:avLst/>
          </a:prstGeom>
        </p:spPr>
      </p:pic>
      <p:pic>
        <p:nvPicPr>
          <p:cNvPr id="44" name="図 43" descr="テキスト&#10;&#10;低い精度で自動的に生成された説明">
            <a:extLst>
              <a:ext uri="{FF2B5EF4-FFF2-40B4-BE49-F238E27FC236}">
                <a16:creationId xmlns:a16="http://schemas.microsoft.com/office/drawing/2014/main" id="{DA4C4367-4975-B31D-0784-BBBE4CDD5829}"/>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564000" y="5292000"/>
            <a:ext cx="714375" cy="714375"/>
          </a:xfrm>
          <a:prstGeom prst="rect">
            <a:avLst/>
          </a:prstGeom>
        </p:spPr>
      </p:pic>
      <p:pic>
        <p:nvPicPr>
          <p:cNvPr id="46" name="図 45" descr="テキスト&#10;&#10;低い精度で自動的に生成された説明">
            <a:extLst>
              <a:ext uri="{FF2B5EF4-FFF2-40B4-BE49-F238E27FC236}">
                <a16:creationId xmlns:a16="http://schemas.microsoft.com/office/drawing/2014/main" id="{CEC1D8AC-BE26-1BB1-0C5B-7CCE668FF2D2}"/>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7200000" y="1260000"/>
            <a:ext cx="714375" cy="714375"/>
          </a:xfrm>
          <a:prstGeom prst="rect">
            <a:avLst/>
          </a:prstGeom>
        </p:spPr>
      </p:pic>
      <p:pic>
        <p:nvPicPr>
          <p:cNvPr id="48" name="図 47" descr="アイコン&#10;&#10;自動的に生成された説明">
            <a:extLst>
              <a:ext uri="{FF2B5EF4-FFF2-40B4-BE49-F238E27FC236}">
                <a16:creationId xmlns:a16="http://schemas.microsoft.com/office/drawing/2014/main" id="{26060360-AD4C-C175-3DD0-68228662EC75}"/>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8280000" y="1260000"/>
            <a:ext cx="714375" cy="714375"/>
          </a:xfrm>
          <a:prstGeom prst="rect">
            <a:avLst/>
          </a:prstGeom>
        </p:spPr>
      </p:pic>
      <p:pic>
        <p:nvPicPr>
          <p:cNvPr id="50" name="図 49" descr="アイコン&#10;&#10;自動的に生成された説明">
            <a:extLst>
              <a:ext uri="{FF2B5EF4-FFF2-40B4-BE49-F238E27FC236}">
                <a16:creationId xmlns:a16="http://schemas.microsoft.com/office/drawing/2014/main" id="{C46469C0-8E42-7190-9084-EDFB9F44FA9A}"/>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0440000" y="1260000"/>
            <a:ext cx="714375" cy="714375"/>
          </a:xfrm>
          <a:prstGeom prst="rect">
            <a:avLst/>
          </a:prstGeom>
        </p:spPr>
      </p:pic>
      <p:pic>
        <p:nvPicPr>
          <p:cNvPr id="52" name="図 51" descr="テキスト&#10;&#10;低い精度で自動的に生成された説明">
            <a:extLst>
              <a:ext uri="{FF2B5EF4-FFF2-40B4-BE49-F238E27FC236}">
                <a16:creationId xmlns:a16="http://schemas.microsoft.com/office/drawing/2014/main" id="{C2A8CD00-E0F8-79CE-73AC-CB36C0319328}"/>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360000" y="1260000"/>
            <a:ext cx="714375" cy="714375"/>
          </a:xfrm>
          <a:prstGeom prst="rect">
            <a:avLst/>
          </a:prstGeom>
        </p:spPr>
      </p:pic>
      <p:pic>
        <p:nvPicPr>
          <p:cNvPr id="54" name="図 53" descr="テキスト&#10;&#10;低い精度で自動的に生成された説明">
            <a:extLst>
              <a:ext uri="{FF2B5EF4-FFF2-40B4-BE49-F238E27FC236}">
                <a16:creationId xmlns:a16="http://schemas.microsoft.com/office/drawing/2014/main" id="{8F061F24-0DBF-5310-3FD9-2F0D27A8BCBD}"/>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7200000" y="2268000"/>
            <a:ext cx="714375" cy="714375"/>
          </a:xfrm>
          <a:prstGeom prst="rect">
            <a:avLst/>
          </a:prstGeom>
        </p:spPr>
      </p:pic>
      <p:pic>
        <p:nvPicPr>
          <p:cNvPr id="56" name="図 55" descr="アイコン&#10;&#10;自動的に生成された説明">
            <a:extLst>
              <a:ext uri="{FF2B5EF4-FFF2-40B4-BE49-F238E27FC236}">
                <a16:creationId xmlns:a16="http://schemas.microsoft.com/office/drawing/2014/main" id="{54538D6E-C492-E74C-F489-257E3D967F90}"/>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8280000" y="2268000"/>
            <a:ext cx="714375" cy="714375"/>
          </a:xfrm>
          <a:prstGeom prst="rect">
            <a:avLst/>
          </a:prstGeom>
        </p:spPr>
      </p:pic>
      <p:pic>
        <p:nvPicPr>
          <p:cNvPr id="58" name="図 57" descr="アイコン&#10;&#10;自動的に生成された説明">
            <a:extLst>
              <a:ext uri="{FF2B5EF4-FFF2-40B4-BE49-F238E27FC236}">
                <a16:creationId xmlns:a16="http://schemas.microsoft.com/office/drawing/2014/main" id="{BD2E2F58-CE85-5996-7B53-F7CA11A80E36}"/>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10440000" y="2268000"/>
            <a:ext cx="714375" cy="714375"/>
          </a:xfrm>
          <a:prstGeom prst="rect">
            <a:avLst/>
          </a:prstGeom>
        </p:spPr>
      </p:pic>
      <p:pic>
        <p:nvPicPr>
          <p:cNvPr id="60" name="図 59" descr="テキスト が含まれている画像&#10;&#10;自動的に生成された説明">
            <a:extLst>
              <a:ext uri="{FF2B5EF4-FFF2-40B4-BE49-F238E27FC236}">
                <a16:creationId xmlns:a16="http://schemas.microsoft.com/office/drawing/2014/main" id="{ED8D456C-DAEB-BEE1-22C0-482F01BE06DA}"/>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9360000" y="2268000"/>
            <a:ext cx="714375" cy="714375"/>
          </a:xfrm>
          <a:prstGeom prst="rect">
            <a:avLst/>
          </a:prstGeom>
        </p:spPr>
      </p:pic>
      <p:pic>
        <p:nvPicPr>
          <p:cNvPr id="62" name="図 61" descr="テキスト が含まれている画像&#10;&#10;自動的に生成された説明">
            <a:extLst>
              <a:ext uri="{FF2B5EF4-FFF2-40B4-BE49-F238E27FC236}">
                <a16:creationId xmlns:a16="http://schemas.microsoft.com/office/drawing/2014/main" id="{54FD5660-F37A-A2C4-18C5-3B7FE2A018A6}"/>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7200000" y="3276000"/>
            <a:ext cx="714375" cy="714375"/>
          </a:xfrm>
          <a:prstGeom prst="rect">
            <a:avLst/>
          </a:prstGeom>
        </p:spPr>
      </p:pic>
      <p:pic>
        <p:nvPicPr>
          <p:cNvPr id="64" name="図 63" descr="アイコン&#10;&#10;自動的に生成された説明">
            <a:extLst>
              <a:ext uri="{FF2B5EF4-FFF2-40B4-BE49-F238E27FC236}">
                <a16:creationId xmlns:a16="http://schemas.microsoft.com/office/drawing/2014/main" id="{3FDAF31B-4286-89C9-407E-08FBF4A77D9E}"/>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8280000" y="3276000"/>
            <a:ext cx="714375" cy="714375"/>
          </a:xfrm>
          <a:prstGeom prst="rect">
            <a:avLst/>
          </a:prstGeom>
        </p:spPr>
      </p:pic>
      <p:pic>
        <p:nvPicPr>
          <p:cNvPr id="66" name="図 65" descr="アイコン&#10;&#10;自動的に生成された説明">
            <a:extLst>
              <a:ext uri="{FF2B5EF4-FFF2-40B4-BE49-F238E27FC236}">
                <a16:creationId xmlns:a16="http://schemas.microsoft.com/office/drawing/2014/main" id="{B4959DB1-D118-25C7-313B-4B3371AF3CF0}"/>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10440000" y="3276000"/>
            <a:ext cx="714375" cy="714375"/>
          </a:xfrm>
          <a:prstGeom prst="rect">
            <a:avLst/>
          </a:prstGeom>
        </p:spPr>
      </p:pic>
      <p:pic>
        <p:nvPicPr>
          <p:cNvPr id="68" name="図 67" descr="テキスト が含まれている画像&#10;&#10;自動的に生成された説明">
            <a:extLst>
              <a:ext uri="{FF2B5EF4-FFF2-40B4-BE49-F238E27FC236}">
                <a16:creationId xmlns:a16="http://schemas.microsoft.com/office/drawing/2014/main" id="{8EA8BBA4-B2B9-DA24-40AB-0803F6F3EA3C}"/>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9360000" y="3276000"/>
            <a:ext cx="714375" cy="714375"/>
          </a:xfrm>
          <a:prstGeom prst="rect">
            <a:avLst/>
          </a:prstGeom>
        </p:spPr>
      </p:pic>
      <p:pic>
        <p:nvPicPr>
          <p:cNvPr id="70" name="図 69" descr="テキスト が含まれている画像&#10;&#10;自動的に生成された説明">
            <a:extLst>
              <a:ext uri="{FF2B5EF4-FFF2-40B4-BE49-F238E27FC236}">
                <a16:creationId xmlns:a16="http://schemas.microsoft.com/office/drawing/2014/main" id="{F71E3080-D239-5FBF-7657-CAC798D43AD0}"/>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7200000" y="4284000"/>
            <a:ext cx="714375" cy="714375"/>
          </a:xfrm>
          <a:prstGeom prst="rect">
            <a:avLst/>
          </a:prstGeom>
        </p:spPr>
      </p:pic>
      <p:pic>
        <p:nvPicPr>
          <p:cNvPr id="72" name="図 71" descr="アイコン&#10;&#10;自動的に生成された説明">
            <a:extLst>
              <a:ext uri="{FF2B5EF4-FFF2-40B4-BE49-F238E27FC236}">
                <a16:creationId xmlns:a16="http://schemas.microsoft.com/office/drawing/2014/main" id="{E2CEDABC-E695-5096-0592-4778756CE260}"/>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8280000" y="4284000"/>
            <a:ext cx="714375" cy="714375"/>
          </a:xfrm>
          <a:prstGeom prst="rect">
            <a:avLst/>
          </a:prstGeom>
        </p:spPr>
      </p:pic>
      <p:pic>
        <p:nvPicPr>
          <p:cNvPr id="74" name="図 73" descr="アイコン&#10;&#10;自動的に生成された説明">
            <a:extLst>
              <a:ext uri="{FF2B5EF4-FFF2-40B4-BE49-F238E27FC236}">
                <a16:creationId xmlns:a16="http://schemas.microsoft.com/office/drawing/2014/main" id="{A9C54EA6-3D89-2320-CA5D-E3EDC6957261}"/>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10440000" y="4284000"/>
            <a:ext cx="714375" cy="714375"/>
          </a:xfrm>
          <a:prstGeom prst="rect">
            <a:avLst/>
          </a:prstGeom>
        </p:spPr>
      </p:pic>
      <p:pic>
        <p:nvPicPr>
          <p:cNvPr id="76" name="図 75" descr="テキスト が含まれている画像&#10;&#10;自動的に生成された説明">
            <a:extLst>
              <a:ext uri="{FF2B5EF4-FFF2-40B4-BE49-F238E27FC236}">
                <a16:creationId xmlns:a16="http://schemas.microsoft.com/office/drawing/2014/main" id="{B835762C-356B-D31D-83BD-13ED243D84E2}"/>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9360000" y="4284000"/>
            <a:ext cx="714375" cy="714375"/>
          </a:xfrm>
          <a:prstGeom prst="rect">
            <a:avLst/>
          </a:prstGeom>
        </p:spPr>
      </p:pic>
      <p:sp>
        <p:nvSpPr>
          <p:cNvPr id="12" name="テキスト ボックス 11">
            <a:extLst>
              <a:ext uri="{FF2B5EF4-FFF2-40B4-BE49-F238E27FC236}">
                <a16:creationId xmlns:a16="http://schemas.microsoft.com/office/drawing/2014/main" id="{3936E221-4ADD-FB22-D372-67643B372D64}"/>
              </a:ext>
            </a:extLst>
          </p:cNvPr>
          <p:cNvSpPr txBox="1">
            <a:spLocks noChangeAspect="1"/>
          </p:cNvSpPr>
          <p:nvPr/>
        </p:nvSpPr>
        <p:spPr>
          <a:xfrm>
            <a:off x="324166" y="1260000"/>
            <a:ext cx="720000" cy="553998"/>
          </a:xfrm>
          <a:prstGeom prst="rect">
            <a:avLst/>
          </a:prstGeom>
          <a:noFill/>
        </p:spPr>
        <p:txBody>
          <a:bodyPr wrap="square">
            <a:spAutoFit/>
          </a:bodyPr>
          <a:lstStyle/>
          <a:p>
            <a:r>
              <a:rPr lang="en-US" altLang="ja-JP" sz="1000" dirty="0"/>
              <a:t>053</a:t>
            </a:r>
          </a:p>
          <a:p>
            <a:r>
              <a:rPr lang="en-US" altLang="ja-JP" sz="1000" dirty="0"/>
              <a:t>ATBeX</a:t>
            </a:r>
            <a:r>
              <a:rPr lang="ja-JP" altLang="en-US" sz="1000" dirty="0"/>
              <a:t>中継回線</a:t>
            </a:r>
          </a:p>
        </p:txBody>
      </p:sp>
      <p:pic>
        <p:nvPicPr>
          <p:cNvPr id="13" name="図 12" descr="アイコン&#10;&#10;自動的に生成された説明">
            <a:extLst>
              <a:ext uri="{FF2B5EF4-FFF2-40B4-BE49-F238E27FC236}">
                <a16:creationId xmlns:a16="http://schemas.microsoft.com/office/drawing/2014/main" id="{A60C5344-0AA6-0B2D-B462-9A02D23471D0}"/>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1404166" y="1260000"/>
            <a:ext cx="714375" cy="714375"/>
          </a:xfrm>
          <a:prstGeom prst="rect">
            <a:avLst/>
          </a:prstGeom>
        </p:spPr>
      </p:pic>
      <p:pic>
        <p:nvPicPr>
          <p:cNvPr id="15" name="図 14" descr="アイコン&#10;&#10;自動的に生成された説明">
            <a:extLst>
              <a:ext uri="{FF2B5EF4-FFF2-40B4-BE49-F238E27FC236}">
                <a16:creationId xmlns:a16="http://schemas.microsoft.com/office/drawing/2014/main" id="{F795430B-F6B3-5884-665A-900A7C4FA2F3}"/>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2484166" y="1260000"/>
            <a:ext cx="714375" cy="714375"/>
          </a:xfrm>
          <a:prstGeom prst="rect">
            <a:avLst/>
          </a:prstGeom>
        </p:spPr>
      </p:pic>
      <p:pic>
        <p:nvPicPr>
          <p:cNvPr id="17" name="図 16" descr="アイコン&#10;&#10;自動的に生成された説明">
            <a:extLst>
              <a:ext uri="{FF2B5EF4-FFF2-40B4-BE49-F238E27FC236}">
                <a16:creationId xmlns:a16="http://schemas.microsoft.com/office/drawing/2014/main" id="{E5CE7B67-4320-DD90-8EDC-4BBDB243225F}"/>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3564166" y="1260000"/>
            <a:ext cx="714375" cy="714375"/>
          </a:xfrm>
          <a:prstGeom prst="rect">
            <a:avLst/>
          </a:prstGeom>
        </p:spPr>
      </p:pic>
      <p:sp>
        <p:nvSpPr>
          <p:cNvPr id="16" name="フッター プレースホルダー 15">
            <a:extLst>
              <a:ext uri="{FF2B5EF4-FFF2-40B4-BE49-F238E27FC236}">
                <a16:creationId xmlns:a16="http://schemas.microsoft.com/office/drawing/2014/main" id="{10BE5FC8-E1E6-53CA-0C89-3F5CED07F56D}"/>
              </a:ext>
            </a:extLst>
          </p:cNvPr>
          <p:cNvSpPr>
            <a:spLocks noGrp="1"/>
          </p:cNvSpPr>
          <p:nvPr>
            <p:ph type="ftr" sz="quarter" idx="11"/>
          </p:nvPr>
        </p:nvSpPr>
        <p:spPr/>
        <p:txBody>
          <a:bodyPr/>
          <a:lstStyle/>
          <a:p>
            <a:r>
              <a:rPr lang="en-US" altLang="ja-JP"/>
              <a:t>© AT TOKYO Corporation. All rights reserved.</a:t>
            </a:r>
            <a:endParaRPr lang="en-US" altLang="ja-JP" dirty="0"/>
          </a:p>
        </p:txBody>
      </p:sp>
    </p:spTree>
    <p:extLst>
      <p:ext uri="{BB962C8B-B14F-4D97-AF65-F5344CB8AC3E}">
        <p14:creationId xmlns:p14="http://schemas.microsoft.com/office/powerpoint/2010/main" val="32904859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84379A-1F58-79F1-EE08-85742257D129}"/>
            </a:ext>
          </a:extLst>
        </p:cNvPr>
        <p:cNvGrpSpPr/>
        <p:nvPr/>
      </p:nvGrpSpPr>
      <p:grpSpPr>
        <a:xfrm>
          <a:off x="0" y="0"/>
          <a:ext cx="0" cy="0"/>
          <a:chOff x="0" y="0"/>
          <a:chExt cx="0" cy="0"/>
        </a:xfrm>
      </p:grpSpPr>
      <p:sp>
        <p:nvSpPr>
          <p:cNvPr id="4" name="タイトル 3">
            <a:extLst>
              <a:ext uri="{FF2B5EF4-FFF2-40B4-BE49-F238E27FC236}">
                <a16:creationId xmlns:a16="http://schemas.microsoft.com/office/drawing/2014/main" id="{FCA9802C-2D95-7E63-1499-E1B3531405E4}"/>
              </a:ext>
            </a:extLst>
          </p:cNvPr>
          <p:cNvSpPr>
            <a:spLocks noGrp="1"/>
          </p:cNvSpPr>
          <p:nvPr>
            <p:ph type="title"/>
          </p:nvPr>
        </p:nvSpPr>
        <p:spPr/>
        <p:txBody>
          <a:bodyPr/>
          <a:lstStyle/>
          <a:p>
            <a:r>
              <a:rPr kumimoji="1" lang="ja-JP" altLang="en-US" dirty="0"/>
              <a:t>ネットワークサービス①</a:t>
            </a:r>
          </a:p>
        </p:txBody>
      </p:sp>
      <p:sp>
        <p:nvSpPr>
          <p:cNvPr id="2" name="テキスト ボックス 1">
            <a:extLst>
              <a:ext uri="{FF2B5EF4-FFF2-40B4-BE49-F238E27FC236}">
                <a16:creationId xmlns:a16="http://schemas.microsoft.com/office/drawing/2014/main" id="{9FDEDD41-7F2A-612E-0300-9ED5AC128079}"/>
              </a:ext>
            </a:extLst>
          </p:cNvPr>
          <p:cNvSpPr txBox="1">
            <a:spLocks noChangeAspect="1"/>
          </p:cNvSpPr>
          <p:nvPr/>
        </p:nvSpPr>
        <p:spPr>
          <a:xfrm>
            <a:off x="324000" y="1260000"/>
            <a:ext cx="996800" cy="553998"/>
          </a:xfrm>
          <a:prstGeom prst="rect">
            <a:avLst/>
          </a:prstGeom>
          <a:noFill/>
        </p:spPr>
        <p:txBody>
          <a:bodyPr wrap="square">
            <a:spAutoFit/>
          </a:bodyPr>
          <a:lstStyle/>
          <a:p>
            <a:r>
              <a:rPr lang="en-US" altLang="ja-JP" sz="1000" dirty="0"/>
              <a:t>017</a:t>
            </a:r>
          </a:p>
          <a:p>
            <a:r>
              <a:rPr lang="en-US" altLang="ja-JP" sz="1000" dirty="0"/>
              <a:t>ONU</a:t>
            </a:r>
            <a:r>
              <a:rPr lang="ja-JP" altLang="en-US" sz="1000" dirty="0"/>
              <a:t>お預かりサービス</a:t>
            </a:r>
          </a:p>
        </p:txBody>
      </p:sp>
      <p:sp>
        <p:nvSpPr>
          <p:cNvPr id="3" name="テキスト ボックス 2">
            <a:extLst>
              <a:ext uri="{FF2B5EF4-FFF2-40B4-BE49-F238E27FC236}">
                <a16:creationId xmlns:a16="http://schemas.microsoft.com/office/drawing/2014/main" id="{896F0E05-D727-BFF0-D747-BE611C520FF9}"/>
              </a:ext>
            </a:extLst>
          </p:cNvPr>
          <p:cNvSpPr txBox="1">
            <a:spLocks noChangeAspect="1"/>
          </p:cNvSpPr>
          <p:nvPr/>
        </p:nvSpPr>
        <p:spPr>
          <a:xfrm>
            <a:off x="324000" y="2268000"/>
            <a:ext cx="720000" cy="553998"/>
          </a:xfrm>
          <a:prstGeom prst="rect">
            <a:avLst/>
          </a:prstGeom>
          <a:noFill/>
        </p:spPr>
        <p:txBody>
          <a:bodyPr wrap="square">
            <a:spAutoFit/>
          </a:bodyPr>
          <a:lstStyle/>
          <a:p>
            <a:r>
              <a:rPr lang="ja-JP" altLang="en-US" sz="1000" dirty="0"/>
              <a:t>0</a:t>
            </a:r>
            <a:r>
              <a:rPr lang="en-US" altLang="ja-JP" sz="1000" dirty="0"/>
              <a:t>36</a:t>
            </a:r>
          </a:p>
          <a:p>
            <a:r>
              <a:rPr lang="ja-JP" altLang="en-US" sz="1000" dirty="0"/>
              <a:t>構内配線サービス</a:t>
            </a:r>
          </a:p>
        </p:txBody>
      </p:sp>
      <p:sp>
        <p:nvSpPr>
          <p:cNvPr id="5" name="テキスト ボックス 4">
            <a:extLst>
              <a:ext uri="{FF2B5EF4-FFF2-40B4-BE49-F238E27FC236}">
                <a16:creationId xmlns:a16="http://schemas.microsoft.com/office/drawing/2014/main" id="{683FCDA6-AF8E-C6E1-25A1-B154078C9FB8}"/>
              </a:ext>
            </a:extLst>
          </p:cNvPr>
          <p:cNvSpPr txBox="1">
            <a:spLocks noChangeAspect="1"/>
          </p:cNvSpPr>
          <p:nvPr/>
        </p:nvSpPr>
        <p:spPr>
          <a:xfrm>
            <a:off x="324000" y="3276000"/>
            <a:ext cx="846856" cy="553998"/>
          </a:xfrm>
          <a:prstGeom prst="rect">
            <a:avLst/>
          </a:prstGeom>
          <a:noFill/>
        </p:spPr>
        <p:txBody>
          <a:bodyPr wrap="square">
            <a:spAutoFit/>
          </a:bodyPr>
          <a:lstStyle/>
          <a:p>
            <a:r>
              <a:rPr lang="ja-JP" altLang="en-US" sz="1000" dirty="0"/>
              <a:t>0</a:t>
            </a:r>
            <a:r>
              <a:rPr lang="en-US" altLang="ja-JP" sz="1000" dirty="0"/>
              <a:t>44</a:t>
            </a:r>
          </a:p>
          <a:p>
            <a:r>
              <a:rPr lang="ja-JP" altLang="en-US" sz="1000" dirty="0"/>
              <a:t>プレミアムコネクト</a:t>
            </a:r>
          </a:p>
        </p:txBody>
      </p:sp>
      <p:sp>
        <p:nvSpPr>
          <p:cNvPr id="6" name="テキスト ボックス 5">
            <a:extLst>
              <a:ext uri="{FF2B5EF4-FFF2-40B4-BE49-F238E27FC236}">
                <a16:creationId xmlns:a16="http://schemas.microsoft.com/office/drawing/2014/main" id="{7D4C13F4-3931-74F6-811B-2F955A639142}"/>
              </a:ext>
            </a:extLst>
          </p:cNvPr>
          <p:cNvSpPr txBox="1">
            <a:spLocks noChangeAspect="1"/>
          </p:cNvSpPr>
          <p:nvPr/>
        </p:nvSpPr>
        <p:spPr>
          <a:xfrm>
            <a:off x="323999" y="4284000"/>
            <a:ext cx="846857" cy="707886"/>
          </a:xfrm>
          <a:prstGeom prst="rect">
            <a:avLst/>
          </a:prstGeom>
          <a:noFill/>
        </p:spPr>
        <p:txBody>
          <a:bodyPr wrap="square">
            <a:spAutoFit/>
          </a:bodyPr>
          <a:lstStyle/>
          <a:p>
            <a:r>
              <a:rPr lang="en-US" altLang="ja-JP" sz="1000" dirty="0"/>
              <a:t>064</a:t>
            </a:r>
          </a:p>
          <a:p>
            <a:r>
              <a:rPr lang="ja-JP" altLang="en-US" sz="1000" dirty="0"/>
              <a:t>仮想マネージドルータサービス</a:t>
            </a:r>
          </a:p>
        </p:txBody>
      </p:sp>
      <p:sp>
        <p:nvSpPr>
          <p:cNvPr id="7" name="テキスト ボックス 6">
            <a:extLst>
              <a:ext uri="{FF2B5EF4-FFF2-40B4-BE49-F238E27FC236}">
                <a16:creationId xmlns:a16="http://schemas.microsoft.com/office/drawing/2014/main" id="{5DFA035C-53DE-0C8E-631D-8576B44111E6}"/>
              </a:ext>
            </a:extLst>
          </p:cNvPr>
          <p:cNvSpPr txBox="1">
            <a:spLocks noChangeAspect="1"/>
          </p:cNvSpPr>
          <p:nvPr/>
        </p:nvSpPr>
        <p:spPr>
          <a:xfrm>
            <a:off x="324000" y="5292000"/>
            <a:ext cx="846856" cy="707886"/>
          </a:xfrm>
          <a:prstGeom prst="rect">
            <a:avLst/>
          </a:prstGeom>
          <a:noFill/>
        </p:spPr>
        <p:txBody>
          <a:bodyPr wrap="square">
            <a:spAutoFit/>
          </a:bodyPr>
          <a:lstStyle/>
          <a:p>
            <a:r>
              <a:rPr lang="en-US" altLang="ja-JP" sz="1000" dirty="0"/>
              <a:t>065</a:t>
            </a:r>
          </a:p>
          <a:p>
            <a:r>
              <a:rPr lang="ja-JP" altLang="en-US" sz="1000" dirty="0"/>
              <a:t>物理マネージドルータサービス</a:t>
            </a:r>
          </a:p>
        </p:txBody>
      </p:sp>
      <p:sp>
        <p:nvSpPr>
          <p:cNvPr id="8" name="テキスト ボックス 7">
            <a:extLst>
              <a:ext uri="{FF2B5EF4-FFF2-40B4-BE49-F238E27FC236}">
                <a16:creationId xmlns:a16="http://schemas.microsoft.com/office/drawing/2014/main" id="{EBC7E181-76F8-C45B-30A4-7CC6FB469E9B}"/>
              </a:ext>
            </a:extLst>
          </p:cNvPr>
          <p:cNvSpPr txBox="1">
            <a:spLocks noChangeAspect="1"/>
          </p:cNvSpPr>
          <p:nvPr/>
        </p:nvSpPr>
        <p:spPr>
          <a:xfrm>
            <a:off x="6120000" y="1260000"/>
            <a:ext cx="1080000" cy="553998"/>
          </a:xfrm>
          <a:prstGeom prst="rect">
            <a:avLst/>
          </a:prstGeom>
          <a:noFill/>
        </p:spPr>
        <p:txBody>
          <a:bodyPr wrap="square">
            <a:spAutoFit/>
          </a:bodyPr>
          <a:lstStyle/>
          <a:p>
            <a:r>
              <a:rPr lang="en-US" altLang="ja-JP" sz="1000" dirty="0"/>
              <a:t>066</a:t>
            </a:r>
          </a:p>
          <a:p>
            <a:r>
              <a:rPr lang="ja-JP" altLang="en-US" sz="1000" dirty="0"/>
              <a:t>物理マネージド</a:t>
            </a:r>
            <a:r>
              <a:rPr lang="en-US" altLang="ja-JP" sz="1000" dirty="0"/>
              <a:t>FW</a:t>
            </a:r>
            <a:endParaRPr lang="ja-JP" altLang="en-US" sz="1000" dirty="0"/>
          </a:p>
        </p:txBody>
      </p:sp>
      <p:sp>
        <p:nvSpPr>
          <p:cNvPr id="9" name="テキスト ボックス 8">
            <a:extLst>
              <a:ext uri="{FF2B5EF4-FFF2-40B4-BE49-F238E27FC236}">
                <a16:creationId xmlns:a16="http://schemas.microsoft.com/office/drawing/2014/main" id="{52853977-3978-2647-1F10-4E535F413EAE}"/>
              </a:ext>
            </a:extLst>
          </p:cNvPr>
          <p:cNvSpPr txBox="1">
            <a:spLocks noChangeAspect="1"/>
          </p:cNvSpPr>
          <p:nvPr/>
        </p:nvSpPr>
        <p:spPr>
          <a:xfrm>
            <a:off x="6120000" y="2268000"/>
            <a:ext cx="1080000" cy="707886"/>
          </a:xfrm>
          <a:prstGeom prst="rect">
            <a:avLst/>
          </a:prstGeom>
          <a:noFill/>
        </p:spPr>
        <p:txBody>
          <a:bodyPr wrap="square">
            <a:spAutoFit/>
          </a:bodyPr>
          <a:lstStyle/>
          <a:p>
            <a:r>
              <a:rPr lang="en-US" altLang="ja-JP" sz="1000" dirty="0"/>
              <a:t>067</a:t>
            </a:r>
          </a:p>
          <a:p>
            <a:r>
              <a:rPr lang="en-US" altLang="ja-JP" sz="1000" dirty="0"/>
              <a:t>NTP</a:t>
            </a:r>
          </a:p>
          <a:p>
            <a:r>
              <a:rPr lang="en-US" altLang="ja-JP" sz="1000" dirty="0"/>
              <a:t>(Stratum1)</a:t>
            </a:r>
          </a:p>
          <a:p>
            <a:r>
              <a:rPr lang="ja-JP" altLang="en-US" sz="1000" dirty="0"/>
              <a:t>サービス</a:t>
            </a:r>
          </a:p>
        </p:txBody>
      </p:sp>
      <p:sp>
        <p:nvSpPr>
          <p:cNvPr id="10" name="テキスト ボックス 9">
            <a:extLst>
              <a:ext uri="{FF2B5EF4-FFF2-40B4-BE49-F238E27FC236}">
                <a16:creationId xmlns:a16="http://schemas.microsoft.com/office/drawing/2014/main" id="{7BCDF3BE-C195-D3AF-7FA5-87665E2B35F9}"/>
              </a:ext>
            </a:extLst>
          </p:cNvPr>
          <p:cNvSpPr txBox="1">
            <a:spLocks noChangeAspect="1"/>
          </p:cNvSpPr>
          <p:nvPr/>
        </p:nvSpPr>
        <p:spPr>
          <a:xfrm>
            <a:off x="6120000" y="3276000"/>
            <a:ext cx="1080000" cy="400110"/>
          </a:xfrm>
          <a:prstGeom prst="rect">
            <a:avLst/>
          </a:prstGeom>
          <a:noFill/>
        </p:spPr>
        <p:txBody>
          <a:bodyPr wrap="square">
            <a:spAutoFit/>
          </a:bodyPr>
          <a:lstStyle/>
          <a:p>
            <a:r>
              <a:rPr lang="en-US" altLang="ja-JP" sz="1000" dirty="0"/>
              <a:t>068</a:t>
            </a:r>
          </a:p>
          <a:p>
            <a:r>
              <a:rPr lang="en-US" altLang="ja-JP" sz="1000" dirty="0"/>
              <a:t>PTP</a:t>
            </a:r>
            <a:r>
              <a:rPr lang="ja-JP" altLang="en-US" sz="1000" dirty="0"/>
              <a:t>サービス</a:t>
            </a:r>
          </a:p>
        </p:txBody>
      </p:sp>
      <p:sp>
        <p:nvSpPr>
          <p:cNvPr id="11" name="テキスト ボックス 10">
            <a:extLst>
              <a:ext uri="{FF2B5EF4-FFF2-40B4-BE49-F238E27FC236}">
                <a16:creationId xmlns:a16="http://schemas.microsoft.com/office/drawing/2014/main" id="{AAE50703-492C-8F23-D7FA-5E73CECB2968}"/>
              </a:ext>
            </a:extLst>
          </p:cNvPr>
          <p:cNvSpPr txBox="1">
            <a:spLocks noChangeAspect="1"/>
          </p:cNvSpPr>
          <p:nvPr/>
        </p:nvSpPr>
        <p:spPr>
          <a:xfrm>
            <a:off x="6119999" y="4284000"/>
            <a:ext cx="846857" cy="861774"/>
          </a:xfrm>
          <a:prstGeom prst="rect">
            <a:avLst/>
          </a:prstGeom>
          <a:noFill/>
        </p:spPr>
        <p:txBody>
          <a:bodyPr wrap="square">
            <a:spAutoFit/>
          </a:bodyPr>
          <a:lstStyle/>
          <a:p>
            <a:r>
              <a:rPr lang="en-US" altLang="ja-JP" sz="1000" dirty="0"/>
              <a:t>069</a:t>
            </a:r>
          </a:p>
          <a:p>
            <a:r>
              <a:rPr lang="ja-JP" altLang="en-US" sz="1000" dirty="0"/>
              <a:t>インターネット接続サービス</a:t>
            </a:r>
            <a:r>
              <a:rPr lang="en-US" altLang="ja-JP" sz="1000" dirty="0"/>
              <a:t>(AS9999)</a:t>
            </a:r>
            <a:endParaRPr lang="ja-JP" altLang="en-US" sz="1000" dirty="0"/>
          </a:p>
        </p:txBody>
      </p:sp>
      <p:sp>
        <p:nvSpPr>
          <p:cNvPr id="12" name="テキスト ボックス 11">
            <a:extLst>
              <a:ext uri="{FF2B5EF4-FFF2-40B4-BE49-F238E27FC236}">
                <a16:creationId xmlns:a16="http://schemas.microsoft.com/office/drawing/2014/main" id="{C691C368-82DD-8674-3EA8-378D0D6468F4}"/>
              </a:ext>
            </a:extLst>
          </p:cNvPr>
          <p:cNvSpPr txBox="1">
            <a:spLocks noChangeAspect="1"/>
          </p:cNvSpPr>
          <p:nvPr/>
        </p:nvSpPr>
        <p:spPr>
          <a:xfrm>
            <a:off x="6120000" y="5292000"/>
            <a:ext cx="1080000" cy="707886"/>
          </a:xfrm>
          <a:prstGeom prst="rect">
            <a:avLst/>
          </a:prstGeom>
          <a:noFill/>
        </p:spPr>
        <p:txBody>
          <a:bodyPr wrap="square">
            <a:spAutoFit/>
          </a:bodyPr>
          <a:lstStyle/>
          <a:p>
            <a:r>
              <a:rPr lang="en-US" altLang="ja-JP" sz="1000" dirty="0"/>
              <a:t>070</a:t>
            </a:r>
          </a:p>
          <a:p>
            <a:r>
              <a:rPr lang="en-US" altLang="ja-JP" sz="1000" dirty="0"/>
              <a:t>DNS</a:t>
            </a:r>
          </a:p>
          <a:p>
            <a:r>
              <a:rPr lang="ja-JP" altLang="en-US" sz="1000" dirty="0"/>
              <a:t>ホスティングサービス</a:t>
            </a:r>
          </a:p>
        </p:txBody>
      </p:sp>
      <p:pic>
        <p:nvPicPr>
          <p:cNvPr id="14" name="図 13" descr="アイコン&#10;&#10;自動的に生成された説明">
            <a:extLst>
              <a:ext uri="{FF2B5EF4-FFF2-40B4-BE49-F238E27FC236}">
                <a16:creationId xmlns:a16="http://schemas.microsoft.com/office/drawing/2014/main" id="{E374A302-22FE-2C42-96CD-F69C7C1B91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4000" y="1260000"/>
            <a:ext cx="714375" cy="714375"/>
          </a:xfrm>
          <a:prstGeom prst="rect">
            <a:avLst/>
          </a:prstGeom>
        </p:spPr>
      </p:pic>
      <p:pic>
        <p:nvPicPr>
          <p:cNvPr id="16" name="図 15" descr="アイコン&#10;&#10;自動的に生成された説明">
            <a:extLst>
              <a:ext uri="{FF2B5EF4-FFF2-40B4-BE49-F238E27FC236}">
                <a16:creationId xmlns:a16="http://schemas.microsoft.com/office/drawing/2014/main" id="{A6547BF7-358C-4017-DDE1-F1838915A4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4000" y="1260000"/>
            <a:ext cx="714375" cy="714375"/>
          </a:xfrm>
          <a:prstGeom prst="rect">
            <a:avLst/>
          </a:prstGeom>
        </p:spPr>
      </p:pic>
      <p:pic>
        <p:nvPicPr>
          <p:cNvPr id="18" name="図 17" descr="アイコン&#10;&#10;自動的に生成された説明">
            <a:extLst>
              <a:ext uri="{FF2B5EF4-FFF2-40B4-BE49-F238E27FC236}">
                <a16:creationId xmlns:a16="http://schemas.microsoft.com/office/drawing/2014/main" id="{A92C614A-9303-AE58-1BB9-8A80380AD7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4000" y="1260000"/>
            <a:ext cx="714375" cy="714375"/>
          </a:xfrm>
          <a:prstGeom prst="rect">
            <a:avLst/>
          </a:prstGeom>
        </p:spPr>
      </p:pic>
      <p:pic>
        <p:nvPicPr>
          <p:cNvPr id="20" name="図 19" descr="挿絵, 記号 が含まれている画像&#10;&#10;自動的に生成された説明">
            <a:extLst>
              <a:ext uri="{FF2B5EF4-FFF2-40B4-BE49-F238E27FC236}">
                <a16:creationId xmlns:a16="http://schemas.microsoft.com/office/drawing/2014/main" id="{8F7608B4-2145-D228-B317-2EE9AC55020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4000" y="2268000"/>
            <a:ext cx="714375" cy="714375"/>
          </a:xfrm>
          <a:prstGeom prst="rect">
            <a:avLst/>
          </a:prstGeom>
        </p:spPr>
      </p:pic>
      <p:pic>
        <p:nvPicPr>
          <p:cNvPr id="22" name="図 21" descr="アイコン&#10;&#10;自動的に生成された説明">
            <a:extLst>
              <a:ext uri="{FF2B5EF4-FFF2-40B4-BE49-F238E27FC236}">
                <a16:creationId xmlns:a16="http://schemas.microsoft.com/office/drawing/2014/main" id="{102530D4-B956-05C0-83C6-4570193FDED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84000" y="2268000"/>
            <a:ext cx="714375" cy="714375"/>
          </a:xfrm>
          <a:prstGeom prst="rect">
            <a:avLst/>
          </a:prstGeom>
        </p:spPr>
      </p:pic>
      <p:pic>
        <p:nvPicPr>
          <p:cNvPr id="24" name="図 23" descr="アイコン が含まれている画像&#10;&#10;自動的に生成された説明">
            <a:extLst>
              <a:ext uri="{FF2B5EF4-FFF2-40B4-BE49-F238E27FC236}">
                <a16:creationId xmlns:a16="http://schemas.microsoft.com/office/drawing/2014/main" id="{7B0DB9E4-73C0-905F-8B8D-E80B9AD03A7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64000" y="2268000"/>
            <a:ext cx="714375" cy="714375"/>
          </a:xfrm>
          <a:prstGeom prst="rect">
            <a:avLst/>
          </a:prstGeom>
        </p:spPr>
      </p:pic>
      <p:pic>
        <p:nvPicPr>
          <p:cNvPr id="26" name="図 25" descr="アイコン&#10;&#10;自動的に生成された説明">
            <a:extLst>
              <a:ext uri="{FF2B5EF4-FFF2-40B4-BE49-F238E27FC236}">
                <a16:creationId xmlns:a16="http://schemas.microsoft.com/office/drawing/2014/main" id="{A457A9AD-837D-5CB8-3019-0EDD8FDF6CC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04000" y="3276000"/>
            <a:ext cx="714375" cy="714375"/>
          </a:xfrm>
          <a:prstGeom prst="rect">
            <a:avLst/>
          </a:prstGeom>
        </p:spPr>
      </p:pic>
      <p:pic>
        <p:nvPicPr>
          <p:cNvPr id="28" name="図 27" descr="アイコン&#10;&#10;自動的に生成された説明">
            <a:extLst>
              <a:ext uri="{FF2B5EF4-FFF2-40B4-BE49-F238E27FC236}">
                <a16:creationId xmlns:a16="http://schemas.microsoft.com/office/drawing/2014/main" id="{751209B4-802C-DA72-CC3B-7AF2B4B7492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484000" y="3276000"/>
            <a:ext cx="714375" cy="714375"/>
          </a:xfrm>
          <a:prstGeom prst="rect">
            <a:avLst/>
          </a:prstGeom>
        </p:spPr>
      </p:pic>
      <p:pic>
        <p:nvPicPr>
          <p:cNvPr id="30" name="図 29" descr="アイコン&#10;&#10;自動的に生成された説明">
            <a:extLst>
              <a:ext uri="{FF2B5EF4-FFF2-40B4-BE49-F238E27FC236}">
                <a16:creationId xmlns:a16="http://schemas.microsoft.com/office/drawing/2014/main" id="{AACB634B-250B-81D9-7DF1-BFD5477E836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564000" y="3276000"/>
            <a:ext cx="714375" cy="714375"/>
          </a:xfrm>
          <a:prstGeom prst="rect">
            <a:avLst/>
          </a:prstGeom>
        </p:spPr>
      </p:pic>
      <p:pic>
        <p:nvPicPr>
          <p:cNvPr id="32" name="図 31" descr="アイコン&#10;&#10;自動的に生成された説明">
            <a:extLst>
              <a:ext uri="{FF2B5EF4-FFF2-40B4-BE49-F238E27FC236}">
                <a16:creationId xmlns:a16="http://schemas.microsoft.com/office/drawing/2014/main" id="{E8D34344-E3C6-8678-51B3-7E8768F8069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484000" y="4284000"/>
            <a:ext cx="714375" cy="714375"/>
          </a:xfrm>
          <a:prstGeom prst="rect">
            <a:avLst/>
          </a:prstGeom>
        </p:spPr>
      </p:pic>
      <p:pic>
        <p:nvPicPr>
          <p:cNvPr id="34" name="図 33" descr="挿絵, 食品 が含まれている画像&#10;&#10;自動的に生成された説明">
            <a:extLst>
              <a:ext uri="{FF2B5EF4-FFF2-40B4-BE49-F238E27FC236}">
                <a16:creationId xmlns:a16="http://schemas.microsoft.com/office/drawing/2014/main" id="{D184B783-45F8-1FF5-137B-C28CD1B6E2A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564000" y="4284000"/>
            <a:ext cx="714375" cy="714375"/>
          </a:xfrm>
          <a:prstGeom prst="rect">
            <a:avLst/>
          </a:prstGeom>
        </p:spPr>
      </p:pic>
      <p:pic>
        <p:nvPicPr>
          <p:cNvPr id="36" name="図 35" descr="アイコン&#10;&#10;自動的に生成された説明">
            <a:extLst>
              <a:ext uri="{FF2B5EF4-FFF2-40B4-BE49-F238E27FC236}">
                <a16:creationId xmlns:a16="http://schemas.microsoft.com/office/drawing/2014/main" id="{6923E04F-0580-8583-DA6C-B5F7C89B41D3}"/>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404000" y="4284000"/>
            <a:ext cx="714375" cy="714375"/>
          </a:xfrm>
          <a:prstGeom prst="rect">
            <a:avLst/>
          </a:prstGeom>
        </p:spPr>
      </p:pic>
      <p:pic>
        <p:nvPicPr>
          <p:cNvPr id="38" name="図 37" descr="アイコン&#10;&#10;自動的に生成された説明">
            <a:extLst>
              <a:ext uri="{FF2B5EF4-FFF2-40B4-BE49-F238E27FC236}">
                <a16:creationId xmlns:a16="http://schemas.microsoft.com/office/drawing/2014/main" id="{2392F331-3B7F-BB12-60FE-A792AFE0F707}"/>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404000" y="5292000"/>
            <a:ext cx="714375" cy="714375"/>
          </a:xfrm>
          <a:prstGeom prst="rect">
            <a:avLst/>
          </a:prstGeom>
        </p:spPr>
      </p:pic>
      <p:pic>
        <p:nvPicPr>
          <p:cNvPr id="40" name="図 39" descr="アイコン&#10;&#10;自動的に生成された説明">
            <a:extLst>
              <a:ext uri="{FF2B5EF4-FFF2-40B4-BE49-F238E27FC236}">
                <a16:creationId xmlns:a16="http://schemas.microsoft.com/office/drawing/2014/main" id="{9C064B7D-BBF2-EFBB-BDC1-8F91528996B5}"/>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484000" y="5292000"/>
            <a:ext cx="714375" cy="714375"/>
          </a:xfrm>
          <a:prstGeom prst="rect">
            <a:avLst/>
          </a:prstGeom>
        </p:spPr>
      </p:pic>
      <p:pic>
        <p:nvPicPr>
          <p:cNvPr id="42" name="図 41" descr="アイコン&#10;&#10;自動的に生成された説明">
            <a:extLst>
              <a:ext uri="{FF2B5EF4-FFF2-40B4-BE49-F238E27FC236}">
                <a16:creationId xmlns:a16="http://schemas.microsoft.com/office/drawing/2014/main" id="{4198C375-5E11-08FE-EB23-99265878BA31}"/>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564000" y="5292000"/>
            <a:ext cx="714375" cy="714375"/>
          </a:xfrm>
          <a:prstGeom prst="rect">
            <a:avLst/>
          </a:prstGeom>
        </p:spPr>
      </p:pic>
      <p:pic>
        <p:nvPicPr>
          <p:cNvPr id="44" name="図 43" descr="アイコン&#10;&#10;自動的に生成された説明">
            <a:extLst>
              <a:ext uri="{FF2B5EF4-FFF2-40B4-BE49-F238E27FC236}">
                <a16:creationId xmlns:a16="http://schemas.microsoft.com/office/drawing/2014/main" id="{2400F262-BCC0-734D-8E90-32D7DDD5AF8D}"/>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7200000" y="1260000"/>
            <a:ext cx="714375" cy="714375"/>
          </a:xfrm>
          <a:prstGeom prst="rect">
            <a:avLst/>
          </a:prstGeom>
        </p:spPr>
      </p:pic>
      <p:pic>
        <p:nvPicPr>
          <p:cNvPr id="46" name="図 45" descr="アイコン&#10;&#10;自動的に生成された説明">
            <a:extLst>
              <a:ext uri="{FF2B5EF4-FFF2-40B4-BE49-F238E27FC236}">
                <a16:creationId xmlns:a16="http://schemas.microsoft.com/office/drawing/2014/main" id="{D78623A6-7E18-92B1-1993-E7B9211BE0DE}"/>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80000" y="1260000"/>
            <a:ext cx="714375" cy="714375"/>
          </a:xfrm>
          <a:prstGeom prst="rect">
            <a:avLst/>
          </a:prstGeom>
        </p:spPr>
      </p:pic>
      <p:pic>
        <p:nvPicPr>
          <p:cNvPr id="48" name="図 47" descr="アイコン&#10;&#10;自動的に生成された説明">
            <a:extLst>
              <a:ext uri="{FF2B5EF4-FFF2-40B4-BE49-F238E27FC236}">
                <a16:creationId xmlns:a16="http://schemas.microsoft.com/office/drawing/2014/main" id="{0EE44CB7-C1B8-F38E-20EE-A12EA1721DD4}"/>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360000" y="1260000"/>
            <a:ext cx="714375" cy="714375"/>
          </a:xfrm>
          <a:prstGeom prst="rect">
            <a:avLst/>
          </a:prstGeom>
        </p:spPr>
      </p:pic>
      <p:pic>
        <p:nvPicPr>
          <p:cNvPr id="50" name="図 49" descr="アイコン&#10;&#10;自動的に生成された説明">
            <a:extLst>
              <a:ext uri="{FF2B5EF4-FFF2-40B4-BE49-F238E27FC236}">
                <a16:creationId xmlns:a16="http://schemas.microsoft.com/office/drawing/2014/main" id="{0D6641C7-05E7-C856-5963-85559ADF70BB}"/>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200000" y="2268000"/>
            <a:ext cx="714375" cy="714375"/>
          </a:xfrm>
          <a:prstGeom prst="rect">
            <a:avLst/>
          </a:prstGeom>
        </p:spPr>
      </p:pic>
      <p:pic>
        <p:nvPicPr>
          <p:cNvPr id="52" name="図 51" descr="アイコン&#10;&#10;自動的に生成された説明">
            <a:extLst>
              <a:ext uri="{FF2B5EF4-FFF2-40B4-BE49-F238E27FC236}">
                <a16:creationId xmlns:a16="http://schemas.microsoft.com/office/drawing/2014/main" id="{25DDE504-D28E-B6CC-845A-6BD7DB28B597}"/>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8280000" y="2268000"/>
            <a:ext cx="714375" cy="714375"/>
          </a:xfrm>
          <a:prstGeom prst="rect">
            <a:avLst/>
          </a:prstGeom>
        </p:spPr>
      </p:pic>
      <p:pic>
        <p:nvPicPr>
          <p:cNvPr id="54" name="図 53" descr="アイコン&#10;&#10;自動的に生成された説明">
            <a:extLst>
              <a:ext uri="{FF2B5EF4-FFF2-40B4-BE49-F238E27FC236}">
                <a16:creationId xmlns:a16="http://schemas.microsoft.com/office/drawing/2014/main" id="{1ACF39C5-D389-C4C1-8C65-B1A85BBBEAEB}"/>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9360000" y="2268000"/>
            <a:ext cx="714375" cy="714375"/>
          </a:xfrm>
          <a:prstGeom prst="rect">
            <a:avLst/>
          </a:prstGeom>
        </p:spPr>
      </p:pic>
      <p:pic>
        <p:nvPicPr>
          <p:cNvPr id="56" name="図 55" descr="アイコン&#10;&#10;自動的に生成された説明">
            <a:extLst>
              <a:ext uri="{FF2B5EF4-FFF2-40B4-BE49-F238E27FC236}">
                <a16:creationId xmlns:a16="http://schemas.microsoft.com/office/drawing/2014/main" id="{CDFE1D1F-E158-4AD7-042B-5C5F7F4EE2EE}"/>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7200000" y="3276000"/>
            <a:ext cx="714375" cy="714375"/>
          </a:xfrm>
          <a:prstGeom prst="rect">
            <a:avLst/>
          </a:prstGeom>
        </p:spPr>
      </p:pic>
      <p:pic>
        <p:nvPicPr>
          <p:cNvPr id="58" name="図 57" descr="アイコン&#10;&#10;自動的に生成された説明">
            <a:extLst>
              <a:ext uri="{FF2B5EF4-FFF2-40B4-BE49-F238E27FC236}">
                <a16:creationId xmlns:a16="http://schemas.microsoft.com/office/drawing/2014/main" id="{2D4A19FE-D821-3503-30D5-C88E6281233A}"/>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8280000" y="3276000"/>
            <a:ext cx="714375" cy="714375"/>
          </a:xfrm>
          <a:prstGeom prst="rect">
            <a:avLst/>
          </a:prstGeom>
        </p:spPr>
      </p:pic>
      <p:pic>
        <p:nvPicPr>
          <p:cNvPr id="60" name="図 59" descr="アイコン&#10;&#10;自動的に生成された説明">
            <a:extLst>
              <a:ext uri="{FF2B5EF4-FFF2-40B4-BE49-F238E27FC236}">
                <a16:creationId xmlns:a16="http://schemas.microsoft.com/office/drawing/2014/main" id="{63735A12-CEFF-C1B9-929A-0DF392B4C554}"/>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9360000" y="3276000"/>
            <a:ext cx="714375" cy="714375"/>
          </a:xfrm>
          <a:prstGeom prst="rect">
            <a:avLst/>
          </a:prstGeom>
        </p:spPr>
      </p:pic>
      <p:pic>
        <p:nvPicPr>
          <p:cNvPr id="62" name="図 61" descr="アイコン&#10;&#10;自動的に生成された説明">
            <a:extLst>
              <a:ext uri="{FF2B5EF4-FFF2-40B4-BE49-F238E27FC236}">
                <a16:creationId xmlns:a16="http://schemas.microsoft.com/office/drawing/2014/main" id="{13D48E38-8F39-F757-B6BA-C6E8656D6B3C}"/>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8280000" y="4284000"/>
            <a:ext cx="714375" cy="714375"/>
          </a:xfrm>
          <a:prstGeom prst="rect">
            <a:avLst/>
          </a:prstGeom>
        </p:spPr>
      </p:pic>
      <p:pic>
        <p:nvPicPr>
          <p:cNvPr id="64" name="図 63" descr="ロゴ&#10;&#10;自動的に生成された説明">
            <a:extLst>
              <a:ext uri="{FF2B5EF4-FFF2-40B4-BE49-F238E27FC236}">
                <a16:creationId xmlns:a16="http://schemas.microsoft.com/office/drawing/2014/main" id="{1414319E-CA85-E66E-AEB3-13919EAF25BD}"/>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9360000" y="4284000"/>
            <a:ext cx="714375" cy="714375"/>
          </a:xfrm>
          <a:prstGeom prst="rect">
            <a:avLst/>
          </a:prstGeom>
        </p:spPr>
      </p:pic>
      <p:pic>
        <p:nvPicPr>
          <p:cNvPr id="66" name="図 65" descr="ロゴ, アイコン&#10;&#10;自動的に生成された説明">
            <a:extLst>
              <a:ext uri="{FF2B5EF4-FFF2-40B4-BE49-F238E27FC236}">
                <a16:creationId xmlns:a16="http://schemas.microsoft.com/office/drawing/2014/main" id="{8BD8AB25-4554-CBD4-A41F-7CE48324DA02}"/>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7200000" y="4284000"/>
            <a:ext cx="714375" cy="714375"/>
          </a:xfrm>
          <a:prstGeom prst="rect">
            <a:avLst/>
          </a:prstGeom>
        </p:spPr>
      </p:pic>
      <p:pic>
        <p:nvPicPr>
          <p:cNvPr id="68" name="図 67" descr="アイコン&#10;&#10;自動的に生成された説明">
            <a:extLst>
              <a:ext uri="{FF2B5EF4-FFF2-40B4-BE49-F238E27FC236}">
                <a16:creationId xmlns:a16="http://schemas.microsoft.com/office/drawing/2014/main" id="{8245A537-44FD-7777-9EC5-80F451DD39AA}"/>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8280000" y="5292000"/>
            <a:ext cx="714375" cy="714375"/>
          </a:xfrm>
          <a:prstGeom prst="rect">
            <a:avLst/>
          </a:prstGeom>
        </p:spPr>
      </p:pic>
      <p:pic>
        <p:nvPicPr>
          <p:cNvPr id="70" name="図 69" descr="アイコン&#10;&#10;自動的に生成された説明">
            <a:extLst>
              <a:ext uri="{FF2B5EF4-FFF2-40B4-BE49-F238E27FC236}">
                <a16:creationId xmlns:a16="http://schemas.microsoft.com/office/drawing/2014/main" id="{C88EA167-0E7E-AA09-F123-52000C00017B}"/>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9360000" y="5292000"/>
            <a:ext cx="714375" cy="714375"/>
          </a:xfrm>
          <a:prstGeom prst="rect">
            <a:avLst/>
          </a:prstGeom>
        </p:spPr>
      </p:pic>
      <p:pic>
        <p:nvPicPr>
          <p:cNvPr id="72" name="図 71" descr="アイコン&#10;&#10;自動的に生成された説明">
            <a:extLst>
              <a:ext uri="{FF2B5EF4-FFF2-40B4-BE49-F238E27FC236}">
                <a16:creationId xmlns:a16="http://schemas.microsoft.com/office/drawing/2014/main" id="{AE7EA7EF-C0BA-E71B-AADF-A034D48155AE}"/>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7200000" y="5292000"/>
            <a:ext cx="714375" cy="714375"/>
          </a:xfrm>
          <a:prstGeom prst="rect">
            <a:avLst/>
          </a:prstGeom>
        </p:spPr>
      </p:pic>
      <p:sp>
        <p:nvSpPr>
          <p:cNvPr id="17" name="フッター プレースホルダー 16">
            <a:extLst>
              <a:ext uri="{FF2B5EF4-FFF2-40B4-BE49-F238E27FC236}">
                <a16:creationId xmlns:a16="http://schemas.microsoft.com/office/drawing/2014/main" id="{E586302C-AFE3-CB7E-411A-D64FE2943F29}"/>
              </a:ext>
            </a:extLst>
          </p:cNvPr>
          <p:cNvSpPr>
            <a:spLocks noGrp="1"/>
          </p:cNvSpPr>
          <p:nvPr>
            <p:ph type="ftr" sz="quarter" idx="11"/>
          </p:nvPr>
        </p:nvSpPr>
        <p:spPr/>
        <p:txBody>
          <a:bodyPr/>
          <a:lstStyle/>
          <a:p>
            <a:r>
              <a:rPr lang="en-US" altLang="ja-JP"/>
              <a:t>© AT TOKYO Corporation. All rights reserved.</a:t>
            </a:r>
            <a:endParaRPr lang="en-US" altLang="ja-JP" dirty="0"/>
          </a:p>
        </p:txBody>
      </p:sp>
    </p:spTree>
    <p:extLst>
      <p:ext uri="{BB962C8B-B14F-4D97-AF65-F5344CB8AC3E}">
        <p14:creationId xmlns:p14="http://schemas.microsoft.com/office/powerpoint/2010/main" val="11702315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E4C5CD-EBC1-2039-3E98-0D3F5916C201}"/>
            </a:ext>
          </a:extLst>
        </p:cNvPr>
        <p:cNvGrpSpPr/>
        <p:nvPr/>
      </p:nvGrpSpPr>
      <p:grpSpPr>
        <a:xfrm>
          <a:off x="0" y="0"/>
          <a:ext cx="0" cy="0"/>
          <a:chOff x="0" y="0"/>
          <a:chExt cx="0" cy="0"/>
        </a:xfrm>
      </p:grpSpPr>
      <p:sp>
        <p:nvSpPr>
          <p:cNvPr id="4" name="タイトル 3">
            <a:extLst>
              <a:ext uri="{FF2B5EF4-FFF2-40B4-BE49-F238E27FC236}">
                <a16:creationId xmlns:a16="http://schemas.microsoft.com/office/drawing/2014/main" id="{D48C64C1-D2B0-0034-6745-A038D9D5AD64}"/>
              </a:ext>
            </a:extLst>
          </p:cNvPr>
          <p:cNvSpPr>
            <a:spLocks noGrp="1"/>
          </p:cNvSpPr>
          <p:nvPr>
            <p:ph type="title"/>
          </p:nvPr>
        </p:nvSpPr>
        <p:spPr/>
        <p:txBody>
          <a:bodyPr/>
          <a:lstStyle/>
          <a:p>
            <a:r>
              <a:rPr kumimoji="1" lang="ja-JP" altLang="en-US" dirty="0"/>
              <a:t>ネットワークサービス②</a:t>
            </a:r>
          </a:p>
        </p:txBody>
      </p:sp>
      <p:sp>
        <p:nvSpPr>
          <p:cNvPr id="2" name="テキスト ボックス 1">
            <a:extLst>
              <a:ext uri="{FF2B5EF4-FFF2-40B4-BE49-F238E27FC236}">
                <a16:creationId xmlns:a16="http://schemas.microsoft.com/office/drawing/2014/main" id="{A772D5AD-3605-613F-A08F-48369D676A38}"/>
              </a:ext>
            </a:extLst>
          </p:cNvPr>
          <p:cNvSpPr txBox="1">
            <a:spLocks noChangeAspect="1"/>
          </p:cNvSpPr>
          <p:nvPr/>
        </p:nvSpPr>
        <p:spPr>
          <a:xfrm>
            <a:off x="323999" y="1260000"/>
            <a:ext cx="862543" cy="707886"/>
          </a:xfrm>
          <a:prstGeom prst="rect">
            <a:avLst/>
          </a:prstGeom>
          <a:noFill/>
        </p:spPr>
        <p:txBody>
          <a:bodyPr wrap="square">
            <a:spAutoFit/>
          </a:bodyPr>
          <a:lstStyle/>
          <a:p>
            <a:r>
              <a:rPr lang="en-US" altLang="ja-JP" sz="1000" dirty="0"/>
              <a:t>071</a:t>
            </a:r>
          </a:p>
          <a:p>
            <a:r>
              <a:rPr lang="ja-JP" altLang="en-US" sz="1000" dirty="0"/>
              <a:t>トラフィックレポートサービス</a:t>
            </a:r>
          </a:p>
        </p:txBody>
      </p:sp>
      <p:sp>
        <p:nvSpPr>
          <p:cNvPr id="3" name="テキスト ボックス 2">
            <a:extLst>
              <a:ext uri="{FF2B5EF4-FFF2-40B4-BE49-F238E27FC236}">
                <a16:creationId xmlns:a16="http://schemas.microsoft.com/office/drawing/2014/main" id="{EC94621F-091E-EC28-5DAD-C22186400ED2}"/>
              </a:ext>
            </a:extLst>
          </p:cNvPr>
          <p:cNvSpPr txBox="1">
            <a:spLocks noChangeAspect="1"/>
          </p:cNvSpPr>
          <p:nvPr/>
        </p:nvSpPr>
        <p:spPr>
          <a:xfrm>
            <a:off x="324000" y="2268000"/>
            <a:ext cx="862542" cy="553998"/>
          </a:xfrm>
          <a:prstGeom prst="rect">
            <a:avLst/>
          </a:prstGeom>
          <a:noFill/>
        </p:spPr>
        <p:txBody>
          <a:bodyPr wrap="square">
            <a:spAutoFit/>
          </a:bodyPr>
          <a:lstStyle/>
          <a:p>
            <a:r>
              <a:rPr lang="ja-JP" altLang="en-US" sz="1000" dirty="0"/>
              <a:t>0</a:t>
            </a:r>
            <a:r>
              <a:rPr lang="en-US" altLang="ja-JP" sz="1000" dirty="0"/>
              <a:t>72</a:t>
            </a:r>
          </a:p>
          <a:p>
            <a:r>
              <a:rPr lang="en-US" altLang="ja-JP" sz="1000" dirty="0"/>
              <a:t>DDoS</a:t>
            </a:r>
            <a:r>
              <a:rPr lang="ja-JP" altLang="en-US" sz="1000" dirty="0"/>
              <a:t>対策サービス</a:t>
            </a:r>
          </a:p>
        </p:txBody>
      </p:sp>
      <p:sp>
        <p:nvSpPr>
          <p:cNvPr id="5" name="テキスト ボックス 4">
            <a:extLst>
              <a:ext uri="{FF2B5EF4-FFF2-40B4-BE49-F238E27FC236}">
                <a16:creationId xmlns:a16="http://schemas.microsoft.com/office/drawing/2014/main" id="{C7698110-98D8-3095-55FA-B84D921ABE4D}"/>
              </a:ext>
            </a:extLst>
          </p:cNvPr>
          <p:cNvSpPr txBox="1">
            <a:spLocks noChangeAspect="1"/>
          </p:cNvSpPr>
          <p:nvPr/>
        </p:nvSpPr>
        <p:spPr>
          <a:xfrm>
            <a:off x="324000" y="3276000"/>
            <a:ext cx="720000" cy="400110"/>
          </a:xfrm>
          <a:prstGeom prst="rect">
            <a:avLst/>
          </a:prstGeom>
          <a:noFill/>
        </p:spPr>
        <p:txBody>
          <a:bodyPr wrap="square">
            <a:spAutoFit/>
          </a:bodyPr>
          <a:lstStyle/>
          <a:p>
            <a:r>
              <a:rPr lang="ja-JP" altLang="en-US" sz="1000" dirty="0"/>
              <a:t>0</a:t>
            </a:r>
            <a:r>
              <a:rPr lang="en-US" altLang="ja-JP" sz="1000" dirty="0"/>
              <a:t>87</a:t>
            </a:r>
          </a:p>
          <a:p>
            <a:r>
              <a:rPr lang="en-US" altLang="ja-JP" sz="1000" dirty="0"/>
              <a:t>@Wi-Fi</a:t>
            </a:r>
            <a:endParaRPr lang="ja-JP" altLang="en-US" sz="1000" dirty="0"/>
          </a:p>
        </p:txBody>
      </p:sp>
      <p:sp>
        <p:nvSpPr>
          <p:cNvPr id="6" name="テキスト ボックス 5">
            <a:extLst>
              <a:ext uri="{FF2B5EF4-FFF2-40B4-BE49-F238E27FC236}">
                <a16:creationId xmlns:a16="http://schemas.microsoft.com/office/drawing/2014/main" id="{A1025787-F69D-9A74-F132-BDDCF1CEA66C}"/>
              </a:ext>
            </a:extLst>
          </p:cNvPr>
          <p:cNvSpPr txBox="1">
            <a:spLocks noChangeAspect="1"/>
          </p:cNvSpPr>
          <p:nvPr/>
        </p:nvSpPr>
        <p:spPr>
          <a:xfrm>
            <a:off x="323999" y="4284000"/>
            <a:ext cx="862544" cy="707886"/>
          </a:xfrm>
          <a:prstGeom prst="rect">
            <a:avLst/>
          </a:prstGeom>
          <a:noFill/>
        </p:spPr>
        <p:txBody>
          <a:bodyPr wrap="square">
            <a:spAutoFit/>
          </a:bodyPr>
          <a:lstStyle/>
          <a:p>
            <a:r>
              <a:rPr lang="en-US" altLang="ja-JP" sz="1000" dirty="0"/>
              <a:t>088</a:t>
            </a:r>
          </a:p>
          <a:p>
            <a:r>
              <a:rPr lang="ja-JP" altLang="en-US" sz="1000" dirty="0"/>
              <a:t>ひかり</a:t>
            </a:r>
            <a:endParaRPr lang="en-US" altLang="ja-JP" sz="1000" dirty="0"/>
          </a:p>
          <a:p>
            <a:r>
              <a:rPr lang="ja-JP" altLang="en-US" sz="1000" dirty="0"/>
              <a:t>ファイバーサービス</a:t>
            </a:r>
          </a:p>
        </p:txBody>
      </p:sp>
      <p:sp>
        <p:nvSpPr>
          <p:cNvPr id="7" name="テキスト ボックス 6">
            <a:extLst>
              <a:ext uri="{FF2B5EF4-FFF2-40B4-BE49-F238E27FC236}">
                <a16:creationId xmlns:a16="http://schemas.microsoft.com/office/drawing/2014/main" id="{EAD068C3-1A4B-644A-7A3D-B4FF3453E442}"/>
              </a:ext>
            </a:extLst>
          </p:cNvPr>
          <p:cNvSpPr txBox="1">
            <a:spLocks noChangeAspect="1"/>
          </p:cNvSpPr>
          <p:nvPr/>
        </p:nvSpPr>
        <p:spPr>
          <a:xfrm>
            <a:off x="324000" y="5292000"/>
            <a:ext cx="720000" cy="553998"/>
          </a:xfrm>
          <a:prstGeom prst="rect">
            <a:avLst/>
          </a:prstGeom>
          <a:noFill/>
        </p:spPr>
        <p:txBody>
          <a:bodyPr wrap="square">
            <a:spAutoFit/>
          </a:bodyPr>
          <a:lstStyle/>
          <a:p>
            <a:r>
              <a:rPr lang="en-US" altLang="ja-JP" sz="1000" dirty="0"/>
              <a:t>089</a:t>
            </a:r>
          </a:p>
          <a:p>
            <a:r>
              <a:rPr lang="ja-JP" altLang="en-US" sz="1000" dirty="0"/>
              <a:t>構内電話サービス</a:t>
            </a:r>
          </a:p>
        </p:txBody>
      </p:sp>
      <p:sp>
        <p:nvSpPr>
          <p:cNvPr id="8" name="テキスト ボックス 7">
            <a:extLst>
              <a:ext uri="{FF2B5EF4-FFF2-40B4-BE49-F238E27FC236}">
                <a16:creationId xmlns:a16="http://schemas.microsoft.com/office/drawing/2014/main" id="{7F50769A-5BB4-756E-7A63-7A4FC9A86102}"/>
              </a:ext>
            </a:extLst>
          </p:cNvPr>
          <p:cNvSpPr txBox="1">
            <a:spLocks noChangeAspect="1"/>
          </p:cNvSpPr>
          <p:nvPr/>
        </p:nvSpPr>
        <p:spPr>
          <a:xfrm>
            <a:off x="6120000" y="1260000"/>
            <a:ext cx="862542" cy="553998"/>
          </a:xfrm>
          <a:prstGeom prst="rect">
            <a:avLst/>
          </a:prstGeom>
          <a:noFill/>
        </p:spPr>
        <p:txBody>
          <a:bodyPr wrap="square">
            <a:spAutoFit/>
          </a:bodyPr>
          <a:lstStyle/>
          <a:p>
            <a:r>
              <a:rPr lang="en-US" altLang="ja-JP" sz="1000" dirty="0"/>
              <a:t>092</a:t>
            </a:r>
          </a:p>
          <a:p>
            <a:r>
              <a:rPr lang="ja-JP" altLang="en-US" sz="1000" dirty="0"/>
              <a:t>東京港横断ケーブル</a:t>
            </a:r>
          </a:p>
        </p:txBody>
      </p:sp>
      <p:pic>
        <p:nvPicPr>
          <p:cNvPr id="14" name="図 13" descr="アイコン&#10;&#10;自動的に生成された説明">
            <a:extLst>
              <a:ext uri="{FF2B5EF4-FFF2-40B4-BE49-F238E27FC236}">
                <a16:creationId xmlns:a16="http://schemas.microsoft.com/office/drawing/2014/main" id="{75CE70A0-ADD9-6825-83BC-83AAA7A60B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4000" y="1260000"/>
            <a:ext cx="714375" cy="714375"/>
          </a:xfrm>
          <a:prstGeom prst="rect">
            <a:avLst/>
          </a:prstGeom>
        </p:spPr>
      </p:pic>
      <p:pic>
        <p:nvPicPr>
          <p:cNvPr id="16" name="図 15" descr="アイコン&#10;&#10;自動的に生成された説明">
            <a:extLst>
              <a:ext uri="{FF2B5EF4-FFF2-40B4-BE49-F238E27FC236}">
                <a16:creationId xmlns:a16="http://schemas.microsoft.com/office/drawing/2014/main" id="{7476D87E-D7E9-7820-E994-344F6E8E4E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4000" y="1260000"/>
            <a:ext cx="714375" cy="714375"/>
          </a:xfrm>
          <a:prstGeom prst="rect">
            <a:avLst/>
          </a:prstGeom>
        </p:spPr>
      </p:pic>
      <p:pic>
        <p:nvPicPr>
          <p:cNvPr id="18" name="図 17" descr="アイコン&#10;&#10;自動的に生成された説明">
            <a:extLst>
              <a:ext uri="{FF2B5EF4-FFF2-40B4-BE49-F238E27FC236}">
                <a16:creationId xmlns:a16="http://schemas.microsoft.com/office/drawing/2014/main" id="{FBE6BDB5-0996-3750-2CA6-83E368A593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4000" y="1260000"/>
            <a:ext cx="714375" cy="714375"/>
          </a:xfrm>
          <a:prstGeom prst="rect">
            <a:avLst/>
          </a:prstGeom>
        </p:spPr>
      </p:pic>
      <p:pic>
        <p:nvPicPr>
          <p:cNvPr id="20" name="図 19" descr="アイコン&#10;&#10;自動的に生成された説明">
            <a:extLst>
              <a:ext uri="{FF2B5EF4-FFF2-40B4-BE49-F238E27FC236}">
                <a16:creationId xmlns:a16="http://schemas.microsoft.com/office/drawing/2014/main" id="{9C90089F-6AC6-2CD8-DB35-4504332ED39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4000" y="2268000"/>
            <a:ext cx="714375" cy="714375"/>
          </a:xfrm>
          <a:prstGeom prst="rect">
            <a:avLst/>
          </a:prstGeom>
        </p:spPr>
      </p:pic>
      <p:pic>
        <p:nvPicPr>
          <p:cNvPr id="22" name="図 21" descr="アイコン&#10;&#10;自動的に生成された説明">
            <a:extLst>
              <a:ext uri="{FF2B5EF4-FFF2-40B4-BE49-F238E27FC236}">
                <a16:creationId xmlns:a16="http://schemas.microsoft.com/office/drawing/2014/main" id="{D683099F-CBD3-C79A-5E50-521EF32D2D5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84000" y="2268000"/>
            <a:ext cx="714375" cy="714375"/>
          </a:xfrm>
          <a:prstGeom prst="rect">
            <a:avLst/>
          </a:prstGeom>
        </p:spPr>
      </p:pic>
      <p:pic>
        <p:nvPicPr>
          <p:cNvPr id="24" name="図 23" descr="アイコン&#10;&#10;自動的に生成された説明">
            <a:extLst>
              <a:ext uri="{FF2B5EF4-FFF2-40B4-BE49-F238E27FC236}">
                <a16:creationId xmlns:a16="http://schemas.microsoft.com/office/drawing/2014/main" id="{0CF95EE3-F4EC-616F-72BA-1C2956AA2F9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64000" y="2268000"/>
            <a:ext cx="714375" cy="714375"/>
          </a:xfrm>
          <a:prstGeom prst="rect">
            <a:avLst/>
          </a:prstGeom>
        </p:spPr>
      </p:pic>
      <p:pic>
        <p:nvPicPr>
          <p:cNvPr id="26" name="図 25" descr="アイコン&#10;&#10;自動的に生成された説明">
            <a:extLst>
              <a:ext uri="{FF2B5EF4-FFF2-40B4-BE49-F238E27FC236}">
                <a16:creationId xmlns:a16="http://schemas.microsoft.com/office/drawing/2014/main" id="{D885AEFE-DC2D-776F-A40E-C7DC3C87BD5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04000" y="3276000"/>
            <a:ext cx="714375" cy="714375"/>
          </a:xfrm>
          <a:prstGeom prst="rect">
            <a:avLst/>
          </a:prstGeom>
        </p:spPr>
      </p:pic>
      <p:pic>
        <p:nvPicPr>
          <p:cNvPr id="28" name="図 27" descr="アイコン&#10;&#10;自動的に生成された説明">
            <a:extLst>
              <a:ext uri="{FF2B5EF4-FFF2-40B4-BE49-F238E27FC236}">
                <a16:creationId xmlns:a16="http://schemas.microsoft.com/office/drawing/2014/main" id="{D4367F29-EDEC-A4A5-4841-9F21EF38E42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484000" y="3276000"/>
            <a:ext cx="714375" cy="714375"/>
          </a:xfrm>
          <a:prstGeom prst="rect">
            <a:avLst/>
          </a:prstGeom>
        </p:spPr>
      </p:pic>
      <p:pic>
        <p:nvPicPr>
          <p:cNvPr id="30" name="図 29" descr="アイコン&#10;&#10;自動的に生成された説明">
            <a:extLst>
              <a:ext uri="{FF2B5EF4-FFF2-40B4-BE49-F238E27FC236}">
                <a16:creationId xmlns:a16="http://schemas.microsoft.com/office/drawing/2014/main" id="{44F6EA16-2D0F-2001-F619-D1EFD75BC91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564000" y="3276000"/>
            <a:ext cx="714375" cy="714375"/>
          </a:xfrm>
          <a:prstGeom prst="rect">
            <a:avLst/>
          </a:prstGeom>
        </p:spPr>
      </p:pic>
      <p:pic>
        <p:nvPicPr>
          <p:cNvPr id="32" name="図 31" descr="アイコン&#10;&#10;自動的に生成された説明">
            <a:extLst>
              <a:ext uri="{FF2B5EF4-FFF2-40B4-BE49-F238E27FC236}">
                <a16:creationId xmlns:a16="http://schemas.microsoft.com/office/drawing/2014/main" id="{F577594D-D5DB-EA7F-F178-D9298C53938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404000" y="4284000"/>
            <a:ext cx="714375" cy="714375"/>
          </a:xfrm>
          <a:prstGeom prst="rect">
            <a:avLst/>
          </a:prstGeom>
        </p:spPr>
      </p:pic>
      <p:pic>
        <p:nvPicPr>
          <p:cNvPr id="34" name="図 33" descr="アイコン&#10;&#10;自動的に生成された説明">
            <a:extLst>
              <a:ext uri="{FF2B5EF4-FFF2-40B4-BE49-F238E27FC236}">
                <a16:creationId xmlns:a16="http://schemas.microsoft.com/office/drawing/2014/main" id="{FEDF2E20-1A10-462C-6429-FDB1C0A07F7E}"/>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484000" y="4284000"/>
            <a:ext cx="714375" cy="714375"/>
          </a:xfrm>
          <a:prstGeom prst="rect">
            <a:avLst/>
          </a:prstGeom>
        </p:spPr>
      </p:pic>
      <p:pic>
        <p:nvPicPr>
          <p:cNvPr id="36" name="図 35" descr="アイコン&#10;&#10;自動的に生成された説明">
            <a:extLst>
              <a:ext uri="{FF2B5EF4-FFF2-40B4-BE49-F238E27FC236}">
                <a16:creationId xmlns:a16="http://schemas.microsoft.com/office/drawing/2014/main" id="{D4DFEA7D-D3D0-ED2E-55FD-36D2FFDFC5C8}"/>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564000" y="4284000"/>
            <a:ext cx="714375" cy="714375"/>
          </a:xfrm>
          <a:prstGeom prst="rect">
            <a:avLst/>
          </a:prstGeom>
        </p:spPr>
      </p:pic>
      <p:pic>
        <p:nvPicPr>
          <p:cNvPr id="38" name="図 37" descr="グラフィカル ユーザー インターフェイス, アイコン&#10;&#10;中程度の精度で自動的に生成された説明">
            <a:extLst>
              <a:ext uri="{FF2B5EF4-FFF2-40B4-BE49-F238E27FC236}">
                <a16:creationId xmlns:a16="http://schemas.microsoft.com/office/drawing/2014/main" id="{50E93608-0B14-FEAC-EFF1-3B63CC0B2802}"/>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404000" y="5292001"/>
            <a:ext cx="714375" cy="714375"/>
          </a:xfrm>
          <a:prstGeom prst="rect">
            <a:avLst/>
          </a:prstGeom>
        </p:spPr>
      </p:pic>
      <p:pic>
        <p:nvPicPr>
          <p:cNvPr id="40" name="図 39" descr="アイコン&#10;&#10;自動的に生成された説明">
            <a:extLst>
              <a:ext uri="{FF2B5EF4-FFF2-40B4-BE49-F238E27FC236}">
                <a16:creationId xmlns:a16="http://schemas.microsoft.com/office/drawing/2014/main" id="{A92312E6-7823-2DC7-6CB8-2825E73A758F}"/>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484000" y="5292001"/>
            <a:ext cx="714375" cy="714375"/>
          </a:xfrm>
          <a:prstGeom prst="rect">
            <a:avLst/>
          </a:prstGeom>
        </p:spPr>
      </p:pic>
      <p:pic>
        <p:nvPicPr>
          <p:cNvPr id="42" name="図 41" descr="グラフィカル ユーザー インターフェイス&#10;&#10;低い精度で自動的に生成された説明">
            <a:extLst>
              <a:ext uri="{FF2B5EF4-FFF2-40B4-BE49-F238E27FC236}">
                <a16:creationId xmlns:a16="http://schemas.microsoft.com/office/drawing/2014/main" id="{C026347D-D0BC-2978-9A69-37C5ED2368FA}"/>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564000" y="5292001"/>
            <a:ext cx="714375" cy="714375"/>
          </a:xfrm>
          <a:prstGeom prst="rect">
            <a:avLst/>
          </a:prstGeom>
        </p:spPr>
      </p:pic>
      <p:pic>
        <p:nvPicPr>
          <p:cNvPr id="44" name="図 43" descr="アイコン&#10;&#10;自動的に生成された説明">
            <a:extLst>
              <a:ext uri="{FF2B5EF4-FFF2-40B4-BE49-F238E27FC236}">
                <a16:creationId xmlns:a16="http://schemas.microsoft.com/office/drawing/2014/main" id="{F2BAF0CB-CB11-37CD-72B0-2E2DACB2487D}"/>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7200000" y="1260000"/>
            <a:ext cx="714375" cy="714375"/>
          </a:xfrm>
          <a:prstGeom prst="rect">
            <a:avLst/>
          </a:prstGeom>
        </p:spPr>
      </p:pic>
      <p:pic>
        <p:nvPicPr>
          <p:cNvPr id="46" name="図 45" descr="アイコン&#10;&#10;自動的に生成された説明">
            <a:extLst>
              <a:ext uri="{FF2B5EF4-FFF2-40B4-BE49-F238E27FC236}">
                <a16:creationId xmlns:a16="http://schemas.microsoft.com/office/drawing/2014/main" id="{2FE53C08-7F4D-B847-22D2-635E05ABA11E}"/>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80000" y="1260000"/>
            <a:ext cx="714375" cy="714375"/>
          </a:xfrm>
          <a:prstGeom prst="rect">
            <a:avLst/>
          </a:prstGeom>
        </p:spPr>
      </p:pic>
      <p:pic>
        <p:nvPicPr>
          <p:cNvPr id="48" name="図 47" descr="アイコン&#10;&#10;自動的に生成された説明">
            <a:extLst>
              <a:ext uri="{FF2B5EF4-FFF2-40B4-BE49-F238E27FC236}">
                <a16:creationId xmlns:a16="http://schemas.microsoft.com/office/drawing/2014/main" id="{10FF2041-1D13-481B-566E-ACEE90D35242}"/>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0440000" y="1260000"/>
            <a:ext cx="714375" cy="714375"/>
          </a:xfrm>
          <a:prstGeom prst="rect">
            <a:avLst/>
          </a:prstGeom>
        </p:spPr>
      </p:pic>
      <p:pic>
        <p:nvPicPr>
          <p:cNvPr id="50" name="図 49" descr="テキスト&#10;&#10;自動的に生成された説明">
            <a:extLst>
              <a:ext uri="{FF2B5EF4-FFF2-40B4-BE49-F238E27FC236}">
                <a16:creationId xmlns:a16="http://schemas.microsoft.com/office/drawing/2014/main" id="{9F88030A-4851-FE63-9C28-7D8601A34457}"/>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9360000" y="1260000"/>
            <a:ext cx="714375" cy="714375"/>
          </a:xfrm>
          <a:prstGeom prst="rect">
            <a:avLst/>
          </a:prstGeom>
        </p:spPr>
      </p:pic>
      <p:sp>
        <p:nvSpPr>
          <p:cNvPr id="11" name="フッター プレースホルダー 10">
            <a:extLst>
              <a:ext uri="{FF2B5EF4-FFF2-40B4-BE49-F238E27FC236}">
                <a16:creationId xmlns:a16="http://schemas.microsoft.com/office/drawing/2014/main" id="{5B5E575E-054C-64BE-B8F2-04C7176DD462}"/>
              </a:ext>
            </a:extLst>
          </p:cNvPr>
          <p:cNvSpPr>
            <a:spLocks noGrp="1"/>
          </p:cNvSpPr>
          <p:nvPr>
            <p:ph type="ftr" sz="quarter" idx="11"/>
          </p:nvPr>
        </p:nvSpPr>
        <p:spPr/>
        <p:txBody>
          <a:bodyPr/>
          <a:lstStyle/>
          <a:p>
            <a:r>
              <a:rPr lang="en-US" altLang="ja-JP"/>
              <a:t>© AT TOKYO Corporation. All rights reserved.</a:t>
            </a:r>
            <a:endParaRPr lang="en-US" altLang="ja-JP" dirty="0"/>
          </a:p>
        </p:txBody>
      </p:sp>
    </p:spTree>
    <p:extLst>
      <p:ext uri="{BB962C8B-B14F-4D97-AF65-F5344CB8AC3E}">
        <p14:creationId xmlns:p14="http://schemas.microsoft.com/office/powerpoint/2010/main" val="33891791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98F069-EA08-A719-3B1A-4E2077A515E9}"/>
            </a:ext>
          </a:extLst>
        </p:cNvPr>
        <p:cNvGrpSpPr/>
        <p:nvPr/>
      </p:nvGrpSpPr>
      <p:grpSpPr>
        <a:xfrm>
          <a:off x="0" y="0"/>
          <a:ext cx="0" cy="0"/>
          <a:chOff x="0" y="0"/>
          <a:chExt cx="0" cy="0"/>
        </a:xfrm>
      </p:grpSpPr>
      <p:sp>
        <p:nvSpPr>
          <p:cNvPr id="4" name="タイトル 3">
            <a:extLst>
              <a:ext uri="{FF2B5EF4-FFF2-40B4-BE49-F238E27FC236}">
                <a16:creationId xmlns:a16="http://schemas.microsoft.com/office/drawing/2014/main" id="{B0C8E34F-E647-4722-3815-99947F2BB0A4}"/>
              </a:ext>
            </a:extLst>
          </p:cNvPr>
          <p:cNvSpPr>
            <a:spLocks noGrp="1"/>
          </p:cNvSpPr>
          <p:nvPr>
            <p:ph type="title"/>
          </p:nvPr>
        </p:nvSpPr>
        <p:spPr/>
        <p:txBody>
          <a:bodyPr/>
          <a:lstStyle/>
          <a:p>
            <a:r>
              <a:rPr kumimoji="1" lang="ja-JP" altLang="en-US" dirty="0"/>
              <a:t>システムサービス</a:t>
            </a:r>
          </a:p>
        </p:txBody>
      </p:sp>
      <p:sp>
        <p:nvSpPr>
          <p:cNvPr id="2" name="テキスト ボックス 1">
            <a:extLst>
              <a:ext uri="{FF2B5EF4-FFF2-40B4-BE49-F238E27FC236}">
                <a16:creationId xmlns:a16="http://schemas.microsoft.com/office/drawing/2014/main" id="{170DE40A-2A58-865C-33AE-F8DA1787218B}"/>
              </a:ext>
            </a:extLst>
          </p:cNvPr>
          <p:cNvSpPr txBox="1">
            <a:spLocks noChangeAspect="1"/>
          </p:cNvSpPr>
          <p:nvPr/>
        </p:nvSpPr>
        <p:spPr>
          <a:xfrm>
            <a:off x="324000" y="1260000"/>
            <a:ext cx="720000" cy="553998"/>
          </a:xfrm>
          <a:prstGeom prst="rect">
            <a:avLst/>
          </a:prstGeom>
          <a:noFill/>
        </p:spPr>
        <p:txBody>
          <a:bodyPr wrap="square">
            <a:spAutoFit/>
          </a:bodyPr>
          <a:lstStyle/>
          <a:p>
            <a:r>
              <a:rPr lang="en-US" altLang="ja-JP" sz="1000" dirty="0"/>
              <a:t>083</a:t>
            </a:r>
          </a:p>
          <a:p>
            <a:r>
              <a:rPr lang="en-US" altLang="ja-JP" sz="1000" dirty="0"/>
              <a:t>ATBeX</a:t>
            </a:r>
            <a:r>
              <a:rPr lang="ja-JP" altLang="en-US" sz="1000" dirty="0"/>
              <a:t>ポータル</a:t>
            </a:r>
          </a:p>
        </p:txBody>
      </p:sp>
      <p:sp>
        <p:nvSpPr>
          <p:cNvPr id="3" name="テキスト ボックス 2">
            <a:extLst>
              <a:ext uri="{FF2B5EF4-FFF2-40B4-BE49-F238E27FC236}">
                <a16:creationId xmlns:a16="http://schemas.microsoft.com/office/drawing/2014/main" id="{EB72405B-53D9-B44D-7B40-B5A17CED705B}"/>
              </a:ext>
            </a:extLst>
          </p:cNvPr>
          <p:cNvSpPr txBox="1">
            <a:spLocks noChangeAspect="1"/>
          </p:cNvSpPr>
          <p:nvPr/>
        </p:nvSpPr>
        <p:spPr>
          <a:xfrm>
            <a:off x="324000" y="2268000"/>
            <a:ext cx="720000" cy="553998"/>
          </a:xfrm>
          <a:prstGeom prst="rect">
            <a:avLst/>
          </a:prstGeom>
          <a:noFill/>
        </p:spPr>
        <p:txBody>
          <a:bodyPr wrap="square">
            <a:spAutoFit/>
          </a:bodyPr>
          <a:lstStyle/>
          <a:p>
            <a:r>
              <a:rPr lang="ja-JP" altLang="en-US" sz="1000" dirty="0"/>
              <a:t>0</a:t>
            </a:r>
            <a:r>
              <a:rPr lang="en-US" altLang="ja-JP" sz="1000" dirty="0"/>
              <a:t>84</a:t>
            </a:r>
          </a:p>
          <a:p>
            <a:r>
              <a:rPr lang="en-US" altLang="ja-JP" sz="1000" dirty="0"/>
              <a:t>ATBeX Watch</a:t>
            </a:r>
            <a:endParaRPr lang="ja-JP" altLang="en-US" sz="1000" dirty="0"/>
          </a:p>
        </p:txBody>
      </p:sp>
      <p:sp>
        <p:nvSpPr>
          <p:cNvPr id="5" name="テキスト ボックス 4">
            <a:extLst>
              <a:ext uri="{FF2B5EF4-FFF2-40B4-BE49-F238E27FC236}">
                <a16:creationId xmlns:a16="http://schemas.microsoft.com/office/drawing/2014/main" id="{34031CB9-9408-E017-B5CF-673DC7E3807E}"/>
              </a:ext>
            </a:extLst>
          </p:cNvPr>
          <p:cNvSpPr txBox="1">
            <a:spLocks noChangeAspect="1"/>
          </p:cNvSpPr>
          <p:nvPr/>
        </p:nvSpPr>
        <p:spPr>
          <a:xfrm>
            <a:off x="324000" y="3276000"/>
            <a:ext cx="842648" cy="553998"/>
          </a:xfrm>
          <a:prstGeom prst="rect">
            <a:avLst/>
          </a:prstGeom>
          <a:noFill/>
        </p:spPr>
        <p:txBody>
          <a:bodyPr wrap="square">
            <a:spAutoFit/>
          </a:bodyPr>
          <a:lstStyle/>
          <a:p>
            <a:r>
              <a:rPr lang="ja-JP" altLang="en-US" sz="1000" dirty="0"/>
              <a:t>0</a:t>
            </a:r>
            <a:r>
              <a:rPr lang="en-US" altLang="ja-JP" sz="1000" dirty="0"/>
              <a:t>85</a:t>
            </a:r>
          </a:p>
          <a:p>
            <a:r>
              <a:rPr lang="ja-JP" altLang="en-US" sz="1000" dirty="0"/>
              <a:t>カスタマーポータル</a:t>
            </a:r>
          </a:p>
        </p:txBody>
      </p:sp>
      <p:sp>
        <p:nvSpPr>
          <p:cNvPr id="6" name="テキスト ボックス 5">
            <a:extLst>
              <a:ext uri="{FF2B5EF4-FFF2-40B4-BE49-F238E27FC236}">
                <a16:creationId xmlns:a16="http://schemas.microsoft.com/office/drawing/2014/main" id="{B78D1749-2B5A-C833-586B-EF72F7AC0A33}"/>
              </a:ext>
            </a:extLst>
          </p:cNvPr>
          <p:cNvSpPr txBox="1">
            <a:spLocks noChangeAspect="1"/>
          </p:cNvSpPr>
          <p:nvPr/>
        </p:nvSpPr>
        <p:spPr>
          <a:xfrm>
            <a:off x="324000" y="4284000"/>
            <a:ext cx="720000" cy="400110"/>
          </a:xfrm>
          <a:prstGeom prst="rect">
            <a:avLst/>
          </a:prstGeom>
          <a:noFill/>
        </p:spPr>
        <p:txBody>
          <a:bodyPr wrap="square">
            <a:spAutoFit/>
          </a:bodyPr>
          <a:lstStyle/>
          <a:p>
            <a:r>
              <a:rPr lang="en-US" altLang="ja-JP" sz="1000" dirty="0"/>
              <a:t>086</a:t>
            </a:r>
          </a:p>
          <a:p>
            <a:r>
              <a:rPr lang="en-US" altLang="ja-JP" sz="1000" dirty="0"/>
              <a:t>@EYE</a:t>
            </a:r>
            <a:endParaRPr lang="ja-JP" altLang="en-US" sz="1000" dirty="0"/>
          </a:p>
        </p:txBody>
      </p:sp>
      <p:sp>
        <p:nvSpPr>
          <p:cNvPr id="11" name="テキスト ボックス 10">
            <a:extLst>
              <a:ext uri="{FF2B5EF4-FFF2-40B4-BE49-F238E27FC236}">
                <a16:creationId xmlns:a16="http://schemas.microsoft.com/office/drawing/2014/main" id="{F3EAA8FC-E539-39E2-FAA5-CDD5983E4702}"/>
              </a:ext>
            </a:extLst>
          </p:cNvPr>
          <p:cNvSpPr txBox="1">
            <a:spLocks noChangeAspect="1"/>
          </p:cNvSpPr>
          <p:nvPr/>
        </p:nvSpPr>
        <p:spPr>
          <a:xfrm>
            <a:off x="324000" y="5292000"/>
            <a:ext cx="842648" cy="400110"/>
          </a:xfrm>
          <a:prstGeom prst="rect">
            <a:avLst/>
          </a:prstGeom>
          <a:noFill/>
        </p:spPr>
        <p:txBody>
          <a:bodyPr wrap="square">
            <a:spAutoFit/>
          </a:bodyPr>
          <a:lstStyle/>
          <a:p>
            <a:r>
              <a:rPr lang="en-US" altLang="ja-JP" sz="1000" dirty="0"/>
              <a:t>096</a:t>
            </a:r>
          </a:p>
          <a:p>
            <a:r>
              <a:rPr lang="en-US" altLang="ja-JP" sz="1000" dirty="0"/>
              <a:t>AI</a:t>
            </a:r>
            <a:r>
              <a:rPr lang="ja-JP" altLang="en-US" sz="1000" dirty="0"/>
              <a:t>アイコン</a:t>
            </a:r>
          </a:p>
        </p:txBody>
      </p:sp>
      <p:pic>
        <p:nvPicPr>
          <p:cNvPr id="14" name="図 13" descr="黒い背景に白い文字がある&#10;&#10;低い精度で自動的に生成された説明">
            <a:extLst>
              <a:ext uri="{FF2B5EF4-FFF2-40B4-BE49-F238E27FC236}">
                <a16:creationId xmlns:a16="http://schemas.microsoft.com/office/drawing/2014/main" id="{42449D2F-236F-4054-CEE4-433EC50601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4000" y="1260000"/>
            <a:ext cx="714375" cy="714375"/>
          </a:xfrm>
          <a:prstGeom prst="rect">
            <a:avLst/>
          </a:prstGeom>
        </p:spPr>
      </p:pic>
      <p:pic>
        <p:nvPicPr>
          <p:cNvPr id="16" name="図 15" descr="アイコン&#10;&#10;自動的に生成された説明">
            <a:extLst>
              <a:ext uri="{FF2B5EF4-FFF2-40B4-BE49-F238E27FC236}">
                <a16:creationId xmlns:a16="http://schemas.microsoft.com/office/drawing/2014/main" id="{0F81E1F6-CE04-C415-5230-C3A16E0840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4000" y="1260000"/>
            <a:ext cx="714375" cy="714375"/>
          </a:xfrm>
          <a:prstGeom prst="rect">
            <a:avLst/>
          </a:prstGeom>
        </p:spPr>
      </p:pic>
      <p:pic>
        <p:nvPicPr>
          <p:cNvPr id="18" name="図 17" descr="黒い背景に白い文字がある&#10;&#10;中程度の精度で自動的に生成された説明">
            <a:extLst>
              <a:ext uri="{FF2B5EF4-FFF2-40B4-BE49-F238E27FC236}">
                <a16:creationId xmlns:a16="http://schemas.microsoft.com/office/drawing/2014/main" id="{B2E9BE0B-42BE-8B3D-D0B2-55403DD07A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4000" y="1260000"/>
            <a:ext cx="714375" cy="714375"/>
          </a:xfrm>
          <a:prstGeom prst="rect">
            <a:avLst/>
          </a:prstGeom>
        </p:spPr>
      </p:pic>
      <p:pic>
        <p:nvPicPr>
          <p:cNvPr id="20" name="図 19" descr="文字が書かれている&#10;&#10;自動的に生成された説明">
            <a:extLst>
              <a:ext uri="{FF2B5EF4-FFF2-40B4-BE49-F238E27FC236}">
                <a16:creationId xmlns:a16="http://schemas.microsoft.com/office/drawing/2014/main" id="{8BBDE874-F120-344F-499A-B29E7601EF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4000" y="2268000"/>
            <a:ext cx="714375" cy="714375"/>
          </a:xfrm>
          <a:prstGeom prst="rect">
            <a:avLst/>
          </a:prstGeom>
        </p:spPr>
      </p:pic>
      <p:pic>
        <p:nvPicPr>
          <p:cNvPr id="22" name="図 21" descr="アイコン&#10;&#10;自動的に生成された説明">
            <a:extLst>
              <a:ext uri="{FF2B5EF4-FFF2-40B4-BE49-F238E27FC236}">
                <a16:creationId xmlns:a16="http://schemas.microsoft.com/office/drawing/2014/main" id="{90477B4A-F00C-2BB7-FEC5-E0D322B0E50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84000" y="2268000"/>
            <a:ext cx="714375" cy="714375"/>
          </a:xfrm>
          <a:prstGeom prst="rect">
            <a:avLst/>
          </a:prstGeom>
        </p:spPr>
      </p:pic>
      <p:pic>
        <p:nvPicPr>
          <p:cNvPr id="24" name="図 23" descr="アイコン&#10;&#10;中程度の精度で自動的に生成された説明">
            <a:extLst>
              <a:ext uri="{FF2B5EF4-FFF2-40B4-BE49-F238E27FC236}">
                <a16:creationId xmlns:a16="http://schemas.microsoft.com/office/drawing/2014/main" id="{84FD599E-36CC-2254-C6FA-05008310A53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44000" y="2268000"/>
            <a:ext cx="714375" cy="714375"/>
          </a:xfrm>
          <a:prstGeom prst="rect">
            <a:avLst/>
          </a:prstGeom>
        </p:spPr>
      </p:pic>
      <p:pic>
        <p:nvPicPr>
          <p:cNvPr id="26" name="図 25" descr="文字が書かれている&#10;&#10;自動的に生成された説明">
            <a:extLst>
              <a:ext uri="{FF2B5EF4-FFF2-40B4-BE49-F238E27FC236}">
                <a16:creationId xmlns:a16="http://schemas.microsoft.com/office/drawing/2014/main" id="{2A2B7438-19CD-238B-0035-01E5DD2FA6C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64000" y="2268000"/>
            <a:ext cx="714375" cy="714375"/>
          </a:xfrm>
          <a:prstGeom prst="rect">
            <a:avLst/>
          </a:prstGeom>
        </p:spPr>
      </p:pic>
      <p:pic>
        <p:nvPicPr>
          <p:cNvPr id="28" name="図 27" descr="グラフィカル ユーザー インターフェイス, アプリケーション&#10;&#10;自動的に生成された説明">
            <a:extLst>
              <a:ext uri="{FF2B5EF4-FFF2-40B4-BE49-F238E27FC236}">
                <a16:creationId xmlns:a16="http://schemas.microsoft.com/office/drawing/2014/main" id="{16D55C59-D4E3-30C3-EC92-9033DA60406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404000" y="3276000"/>
            <a:ext cx="714375" cy="714375"/>
          </a:xfrm>
          <a:prstGeom prst="rect">
            <a:avLst/>
          </a:prstGeom>
        </p:spPr>
      </p:pic>
      <p:pic>
        <p:nvPicPr>
          <p:cNvPr id="30" name="図 29" descr="アイコン&#10;&#10;自動的に生成された説明">
            <a:extLst>
              <a:ext uri="{FF2B5EF4-FFF2-40B4-BE49-F238E27FC236}">
                <a16:creationId xmlns:a16="http://schemas.microsoft.com/office/drawing/2014/main" id="{6BA8A18D-49A0-E507-D423-2855EF75F70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484000" y="3276000"/>
            <a:ext cx="714375" cy="714375"/>
          </a:xfrm>
          <a:prstGeom prst="rect">
            <a:avLst/>
          </a:prstGeom>
        </p:spPr>
      </p:pic>
      <p:pic>
        <p:nvPicPr>
          <p:cNvPr id="32" name="図 31" descr="アイコン&#10;&#10;自動的に生成された説明">
            <a:extLst>
              <a:ext uri="{FF2B5EF4-FFF2-40B4-BE49-F238E27FC236}">
                <a16:creationId xmlns:a16="http://schemas.microsoft.com/office/drawing/2014/main" id="{9ADEDCD7-7085-0D85-0566-BBBB1ED28B40}"/>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644000" y="3276000"/>
            <a:ext cx="714375" cy="714375"/>
          </a:xfrm>
          <a:prstGeom prst="rect">
            <a:avLst/>
          </a:prstGeom>
        </p:spPr>
      </p:pic>
      <p:pic>
        <p:nvPicPr>
          <p:cNvPr id="34" name="図 33" descr="グラフィカル ユーザー インターフェイス, アプリケーション&#10;&#10;中程度の精度で自動的に生成された説明">
            <a:extLst>
              <a:ext uri="{FF2B5EF4-FFF2-40B4-BE49-F238E27FC236}">
                <a16:creationId xmlns:a16="http://schemas.microsoft.com/office/drawing/2014/main" id="{59822465-8F3C-62CA-3D6F-AA97E41ACE80}"/>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564000" y="3276000"/>
            <a:ext cx="714375" cy="714375"/>
          </a:xfrm>
          <a:prstGeom prst="rect">
            <a:avLst/>
          </a:prstGeom>
        </p:spPr>
      </p:pic>
      <p:pic>
        <p:nvPicPr>
          <p:cNvPr id="36" name="図 35" descr="黒い背景に白い文字がある&#10;&#10;低い精度で自動的に生成された説明">
            <a:extLst>
              <a:ext uri="{FF2B5EF4-FFF2-40B4-BE49-F238E27FC236}">
                <a16:creationId xmlns:a16="http://schemas.microsoft.com/office/drawing/2014/main" id="{6748F4EF-AE07-C121-9F18-26D74C348E4D}"/>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404000" y="4284000"/>
            <a:ext cx="714375" cy="714375"/>
          </a:xfrm>
          <a:prstGeom prst="rect">
            <a:avLst/>
          </a:prstGeom>
        </p:spPr>
      </p:pic>
      <p:pic>
        <p:nvPicPr>
          <p:cNvPr id="38" name="図 37" descr="アイコン&#10;&#10;自動的に生成された説明">
            <a:extLst>
              <a:ext uri="{FF2B5EF4-FFF2-40B4-BE49-F238E27FC236}">
                <a16:creationId xmlns:a16="http://schemas.microsoft.com/office/drawing/2014/main" id="{1241EC24-8EE5-6247-4C44-955163046892}"/>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484000" y="4284000"/>
            <a:ext cx="714375" cy="714375"/>
          </a:xfrm>
          <a:prstGeom prst="rect">
            <a:avLst/>
          </a:prstGeom>
        </p:spPr>
      </p:pic>
      <p:pic>
        <p:nvPicPr>
          <p:cNvPr id="40" name="図 39" descr="アイコン&#10;&#10;自動的に生成された説明">
            <a:extLst>
              <a:ext uri="{FF2B5EF4-FFF2-40B4-BE49-F238E27FC236}">
                <a16:creationId xmlns:a16="http://schemas.microsoft.com/office/drawing/2014/main" id="{BDD6A2B3-2F0B-8419-6291-55C3B4CAADD2}"/>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644000" y="4284000"/>
            <a:ext cx="714375" cy="714375"/>
          </a:xfrm>
          <a:prstGeom prst="rect">
            <a:avLst/>
          </a:prstGeom>
        </p:spPr>
      </p:pic>
      <p:pic>
        <p:nvPicPr>
          <p:cNvPr id="42" name="図 41" descr="文字が書かれている&#10;&#10;中程度の精度で自動的に生成された説明">
            <a:extLst>
              <a:ext uri="{FF2B5EF4-FFF2-40B4-BE49-F238E27FC236}">
                <a16:creationId xmlns:a16="http://schemas.microsoft.com/office/drawing/2014/main" id="{B5E2F668-AAD5-A36C-28A2-7495C12061E9}"/>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564000" y="4284000"/>
            <a:ext cx="714375" cy="714375"/>
          </a:xfrm>
          <a:prstGeom prst="rect">
            <a:avLst/>
          </a:prstGeom>
        </p:spPr>
      </p:pic>
      <p:pic>
        <p:nvPicPr>
          <p:cNvPr id="76" name="図 75" descr="アイコン&#10;&#10;自動的に生成された説明">
            <a:extLst>
              <a:ext uri="{FF2B5EF4-FFF2-40B4-BE49-F238E27FC236}">
                <a16:creationId xmlns:a16="http://schemas.microsoft.com/office/drawing/2014/main" id="{14AD3CFE-8B31-5487-C6DA-F4FEA1D9AA77}"/>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404000" y="5292000"/>
            <a:ext cx="714375" cy="714375"/>
          </a:xfrm>
          <a:prstGeom prst="rect">
            <a:avLst/>
          </a:prstGeom>
        </p:spPr>
      </p:pic>
      <p:pic>
        <p:nvPicPr>
          <p:cNvPr id="78" name="図 77" descr="アイコン&#10;&#10;自動的に生成された説明">
            <a:extLst>
              <a:ext uri="{FF2B5EF4-FFF2-40B4-BE49-F238E27FC236}">
                <a16:creationId xmlns:a16="http://schemas.microsoft.com/office/drawing/2014/main" id="{5A1A8845-A788-DADF-747E-96FBA3286AA2}"/>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484000" y="5292000"/>
            <a:ext cx="714375" cy="714375"/>
          </a:xfrm>
          <a:prstGeom prst="rect">
            <a:avLst/>
          </a:prstGeom>
        </p:spPr>
      </p:pic>
      <p:pic>
        <p:nvPicPr>
          <p:cNvPr id="80" name="図 79" descr="アイコン&#10;&#10;自動的に生成された説明">
            <a:extLst>
              <a:ext uri="{FF2B5EF4-FFF2-40B4-BE49-F238E27FC236}">
                <a16:creationId xmlns:a16="http://schemas.microsoft.com/office/drawing/2014/main" id="{B3BCE321-78F4-6295-473C-4F3672EAAC8A}"/>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4644000" y="5292000"/>
            <a:ext cx="714375" cy="714375"/>
          </a:xfrm>
          <a:prstGeom prst="rect">
            <a:avLst/>
          </a:prstGeom>
        </p:spPr>
      </p:pic>
      <p:pic>
        <p:nvPicPr>
          <p:cNvPr id="82" name="図 81" descr="アイコン&#10;&#10;自動的に生成された説明">
            <a:extLst>
              <a:ext uri="{FF2B5EF4-FFF2-40B4-BE49-F238E27FC236}">
                <a16:creationId xmlns:a16="http://schemas.microsoft.com/office/drawing/2014/main" id="{0F5FE463-D799-F1EC-3BF8-31A8D867E75C}"/>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3564000" y="5292000"/>
            <a:ext cx="714375" cy="714375"/>
          </a:xfrm>
          <a:prstGeom prst="rect">
            <a:avLst/>
          </a:prstGeom>
        </p:spPr>
      </p:pic>
      <p:sp>
        <p:nvSpPr>
          <p:cNvPr id="9" name="フッター プレースホルダー 8">
            <a:extLst>
              <a:ext uri="{FF2B5EF4-FFF2-40B4-BE49-F238E27FC236}">
                <a16:creationId xmlns:a16="http://schemas.microsoft.com/office/drawing/2014/main" id="{F01A1123-4C21-3C6C-E554-5827A8241609}"/>
              </a:ext>
            </a:extLst>
          </p:cNvPr>
          <p:cNvSpPr>
            <a:spLocks noGrp="1"/>
          </p:cNvSpPr>
          <p:nvPr>
            <p:ph type="ftr" sz="quarter" idx="11"/>
          </p:nvPr>
        </p:nvSpPr>
        <p:spPr/>
        <p:txBody>
          <a:bodyPr/>
          <a:lstStyle/>
          <a:p>
            <a:r>
              <a:rPr lang="en-US" altLang="ja-JP"/>
              <a:t>© AT TOKYO Corporation. All rights reserved.</a:t>
            </a:r>
            <a:endParaRPr lang="en-US" altLang="ja-JP" dirty="0"/>
          </a:p>
        </p:txBody>
      </p:sp>
    </p:spTree>
    <p:extLst>
      <p:ext uri="{BB962C8B-B14F-4D97-AF65-F5344CB8AC3E}">
        <p14:creationId xmlns:p14="http://schemas.microsoft.com/office/powerpoint/2010/main" val="37997958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73A092-E98A-F7B3-7089-28BB7F737D5C}"/>
            </a:ext>
          </a:extLst>
        </p:cNvPr>
        <p:cNvGrpSpPr/>
        <p:nvPr/>
      </p:nvGrpSpPr>
      <p:grpSpPr>
        <a:xfrm>
          <a:off x="0" y="0"/>
          <a:ext cx="0" cy="0"/>
          <a:chOff x="0" y="0"/>
          <a:chExt cx="0" cy="0"/>
        </a:xfrm>
      </p:grpSpPr>
      <p:sp>
        <p:nvSpPr>
          <p:cNvPr id="4" name="タイトル 3">
            <a:extLst>
              <a:ext uri="{FF2B5EF4-FFF2-40B4-BE49-F238E27FC236}">
                <a16:creationId xmlns:a16="http://schemas.microsoft.com/office/drawing/2014/main" id="{4A5C447B-CA82-2CEB-6E57-6AB8FAAD40FC}"/>
              </a:ext>
            </a:extLst>
          </p:cNvPr>
          <p:cNvSpPr>
            <a:spLocks noGrp="1"/>
          </p:cNvSpPr>
          <p:nvPr>
            <p:ph type="title"/>
          </p:nvPr>
        </p:nvSpPr>
        <p:spPr/>
        <p:txBody>
          <a:bodyPr/>
          <a:lstStyle/>
          <a:p>
            <a:r>
              <a:rPr kumimoji="1" lang="ja-JP" altLang="en-US" dirty="0"/>
              <a:t>運用サービス </a:t>
            </a:r>
          </a:p>
        </p:txBody>
      </p:sp>
      <p:sp>
        <p:nvSpPr>
          <p:cNvPr id="2" name="テキスト ボックス 1">
            <a:extLst>
              <a:ext uri="{FF2B5EF4-FFF2-40B4-BE49-F238E27FC236}">
                <a16:creationId xmlns:a16="http://schemas.microsoft.com/office/drawing/2014/main" id="{C706ED92-01D1-1784-2910-8D251103161A}"/>
              </a:ext>
            </a:extLst>
          </p:cNvPr>
          <p:cNvSpPr txBox="1">
            <a:spLocks noChangeAspect="1"/>
          </p:cNvSpPr>
          <p:nvPr/>
        </p:nvSpPr>
        <p:spPr>
          <a:xfrm>
            <a:off x="324000" y="1260000"/>
            <a:ext cx="842648" cy="553998"/>
          </a:xfrm>
          <a:prstGeom prst="rect">
            <a:avLst/>
          </a:prstGeom>
          <a:noFill/>
        </p:spPr>
        <p:txBody>
          <a:bodyPr wrap="square">
            <a:spAutoFit/>
          </a:bodyPr>
          <a:lstStyle/>
          <a:p>
            <a:r>
              <a:rPr lang="en-US" altLang="ja-JP" sz="1000" dirty="0"/>
              <a:t>073</a:t>
            </a:r>
          </a:p>
          <a:p>
            <a:r>
              <a:rPr lang="ja-JP" altLang="en-US" sz="1000" dirty="0"/>
              <a:t>オンサイトサービス</a:t>
            </a:r>
            <a:endParaRPr lang="en-US" altLang="ja-JP" sz="1000" dirty="0"/>
          </a:p>
        </p:txBody>
      </p:sp>
      <p:sp>
        <p:nvSpPr>
          <p:cNvPr id="3" name="テキスト ボックス 2">
            <a:extLst>
              <a:ext uri="{FF2B5EF4-FFF2-40B4-BE49-F238E27FC236}">
                <a16:creationId xmlns:a16="http://schemas.microsoft.com/office/drawing/2014/main" id="{AC7FD33C-8908-4F7A-2D9B-A7D515C2729A}"/>
              </a:ext>
            </a:extLst>
          </p:cNvPr>
          <p:cNvSpPr txBox="1">
            <a:spLocks noChangeAspect="1"/>
          </p:cNvSpPr>
          <p:nvPr/>
        </p:nvSpPr>
        <p:spPr>
          <a:xfrm>
            <a:off x="324000" y="2268000"/>
            <a:ext cx="720000" cy="400110"/>
          </a:xfrm>
          <a:prstGeom prst="rect">
            <a:avLst/>
          </a:prstGeom>
          <a:noFill/>
        </p:spPr>
        <p:txBody>
          <a:bodyPr wrap="square">
            <a:spAutoFit/>
          </a:bodyPr>
          <a:lstStyle/>
          <a:p>
            <a:r>
              <a:rPr lang="ja-JP" altLang="en-US" sz="1000" dirty="0"/>
              <a:t>0</a:t>
            </a:r>
            <a:r>
              <a:rPr lang="en-US" altLang="ja-JP" sz="1000" dirty="0"/>
              <a:t>74</a:t>
            </a:r>
          </a:p>
          <a:p>
            <a:r>
              <a:rPr lang="ja-JP" altLang="en-US" sz="1000" dirty="0"/>
              <a:t>鍵運用</a:t>
            </a:r>
          </a:p>
        </p:txBody>
      </p:sp>
      <p:sp>
        <p:nvSpPr>
          <p:cNvPr id="5" name="テキスト ボックス 4">
            <a:extLst>
              <a:ext uri="{FF2B5EF4-FFF2-40B4-BE49-F238E27FC236}">
                <a16:creationId xmlns:a16="http://schemas.microsoft.com/office/drawing/2014/main" id="{49E5BA15-8B1F-D0FC-2501-B128E959831C}"/>
              </a:ext>
            </a:extLst>
          </p:cNvPr>
          <p:cNvSpPr txBox="1">
            <a:spLocks noChangeAspect="1"/>
          </p:cNvSpPr>
          <p:nvPr/>
        </p:nvSpPr>
        <p:spPr>
          <a:xfrm>
            <a:off x="324000" y="3276000"/>
            <a:ext cx="842648" cy="400110"/>
          </a:xfrm>
          <a:prstGeom prst="rect">
            <a:avLst/>
          </a:prstGeom>
          <a:noFill/>
        </p:spPr>
        <p:txBody>
          <a:bodyPr wrap="square">
            <a:spAutoFit/>
          </a:bodyPr>
          <a:lstStyle/>
          <a:p>
            <a:r>
              <a:rPr lang="ja-JP" altLang="en-US" sz="1000" dirty="0"/>
              <a:t>0</a:t>
            </a:r>
            <a:r>
              <a:rPr lang="en-US" altLang="ja-JP" sz="1000" dirty="0"/>
              <a:t>75</a:t>
            </a:r>
          </a:p>
          <a:p>
            <a:r>
              <a:rPr lang="ja-JP" altLang="en-US" sz="1000" dirty="0"/>
              <a:t>エスコート</a:t>
            </a:r>
            <a:endParaRPr lang="en-US" altLang="ja-JP" sz="1000" dirty="0"/>
          </a:p>
        </p:txBody>
      </p:sp>
      <p:sp>
        <p:nvSpPr>
          <p:cNvPr id="6" name="テキスト ボックス 5">
            <a:extLst>
              <a:ext uri="{FF2B5EF4-FFF2-40B4-BE49-F238E27FC236}">
                <a16:creationId xmlns:a16="http://schemas.microsoft.com/office/drawing/2014/main" id="{6BD0AB89-4ABF-82F1-4228-E68BE5E8F54B}"/>
              </a:ext>
            </a:extLst>
          </p:cNvPr>
          <p:cNvSpPr txBox="1">
            <a:spLocks noChangeAspect="1"/>
          </p:cNvSpPr>
          <p:nvPr/>
        </p:nvSpPr>
        <p:spPr>
          <a:xfrm>
            <a:off x="324000" y="4284000"/>
            <a:ext cx="720000" cy="553998"/>
          </a:xfrm>
          <a:prstGeom prst="rect">
            <a:avLst/>
          </a:prstGeom>
          <a:noFill/>
        </p:spPr>
        <p:txBody>
          <a:bodyPr wrap="square">
            <a:spAutoFit/>
          </a:bodyPr>
          <a:lstStyle/>
          <a:p>
            <a:r>
              <a:rPr lang="en-US" altLang="ja-JP" sz="1000" dirty="0"/>
              <a:t>076</a:t>
            </a:r>
          </a:p>
          <a:p>
            <a:r>
              <a:rPr lang="ja-JP" altLang="en-US" sz="1000" dirty="0"/>
              <a:t>リモートハンズ</a:t>
            </a:r>
          </a:p>
        </p:txBody>
      </p:sp>
      <p:sp>
        <p:nvSpPr>
          <p:cNvPr id="7" name="テキスト ボックス 6">
            <a:extLst>
              <a:ext uri="{FF2B5EF4-FFF2-40B4-BE49-F238E27FC236}">
                <a16:creationId xmlns:a16="http://schemas.microsoft.com/office/drawing/2014/main" id="{82BF40D7-E1F6-8C01-AD43-F99884BA9793}"/>
              </a:ext>
            </a:extLst>
          </p:cNvPr>
          <p:cNvSpPr txBox="1">
            <a:spLocks noChangeAspect="1"/>
          </p:cNvSpPr>
          <p:nvPr/>
        </p:nvSpPr>
        <p:spPr>
          <a:xfrm>
            <a:off x="324000" y="5292000"/>
            <a:ext cx="720000" cy="707886"/>
          </a:xfrm>
          <a:prstGeom prst="rect">
            <a:avLst/>
          </a:prstGeom>
          <a:noFill/>
        </p:spPr>
        <p:txBody>
          <a:bodyPr wrap="square">
            <a:spAutoFit/>
          </a:bodyPr>
          <a:lstStyle/>
          <a:p>
            <a:r>
              <a:rPr lang="en-US" altLang="ja-JP" sz="1000" dirty="0"/>
              <a:t>077</a:t>
            </a:r>
          </a:p>
          <a:p>
            <a:r>
              <a:rPr lang="ja-JP" altLang="en-US" sz="1000" dirty="0"/>
              <a:t>荷物取り扱いサービス</a:t>
            </a:r>
            <a:endParaRPr lang="en-US" altLang="ja-JP" sz="1000" dirty="0"/>
          </a:p>
        </p:txBody>
      </p:sp>
      <p:sp>
        <p:nvSpPr>
          <p:cNvPr id="8" name="テキスト ボックス 7">
            <a:extLst>
              <a:ext uri="{FF2B5EF4-FFF2-40B4-BE49-F238E27FC236}">
                <a16:creationId xmlns:a16="http://schemas.microsoft.com/office/drawing/2014/main" id="{A7946EF4-89B9-1BC5-94B2-68DD4DF01528}"/>
              </a:ext>
            </a:extLst>
          </p:cNvPr>
          <p:cNvSpPr txBox="1">
            <a:spLocks noChangeAspect="1"/>
          </p:cNvSpPr>
          <p:nvPr/>
        </p:nvSpPr>
        <p:spPr>
          <a:xfrm>
            <a:off x="6119999" y="1260000"/>
            <a:ext cx="958717" cy="553998"/>
          </a:xfrm>
          <a:prstGeom prst="rect">
            <a:avLst/>
          </a:prstGeom>
          <a:noFill/>
        </p:spPr>
        <p:txBody>
          <a:bodyPr wrap="square">
            <a:spAutoFit/>
          </a:bodyPr>
          <a:lstStyle/>
          <a:p>
            <a:r>
              <a:rPr lang="en-US" altLang="ja-JP" sz="1000" dirty="0"/>
              <a:t>079</a:t>
            </a:r>
          </a:p>
          <a:p>
            <a:r>
              <a:rPr lang="ja-JP" altLang="en-US" sz="1000" dirty="0"/>
              <a:t>廃棄物処理</a:t>
            </a:r>
            <a:endParaRPr lang="en-US" altLang="ja-JP" sz="1000" dirty="0"/>
          </a:p>
          <a:p>
            <a:r>
              <a:rPr lang="ja-JP" altLang="en-US" sz="1000" dirty="0"/>
              <a:t>代行サービス</a:t>
            </a:r>
          </a:p>
        </p:txBody>
      </p:sp>
      <p:sp>
        <p:nvSpPr>
          <p:cNvPr id="9" name="テキスト ボックス 8">
            <a:extLst>
              <a:ext uri="{FF2B5EF4-FFF2-40B4-BE49-F238E27FC236}">
                <a16:creationId xmlns:a16="http://schemas.microsoft.com/office/drawing/2014/main" id="{85C6FDEE-2299-37BB-280A-2BDFC3A68733}"/>
              </a:ext>
            </a:extLst>
          </p:cNvPr>
          <p:cNvSpPr txBox="1">
            <a:spLocks noChangeAspect="1"/>
          </p:cNvSpPr>
          <p:nvPr/>
        </p:nvSpPr>
        <p:spPr>
          <a:xfrm>
            <a:off x="6119999" y="2268000"/>
            <a:ext cx="958718" cy="707886"/>
          </a:xfrm>
          <a:prstGeom prst="rect">
            <a:avLst/>
          </a:prstGeom>
          <a:noFill/>
        </p:spPr>
        <p:txBody>
          <a:bodyPr wrap="square">
            <a:spAutoFit/>
          </a:bodyPr>
          <a:lstStyle/>
          <a:p>
            <a:r>
              <a:rPr lang="en-US" altLang="ja-JP" sz="1000" dirty="0"/>
              <a:t>080</a:t>
            </a:r>
          </a:p>
          <a:p>
            <a:r>
              <a:rPr lang="ja-JP" altLang="en-US" sz="1000" dirty="0"/>
              <a:t>レンタル</a:t>
            </a:r>
            <a:endParaRPr lang="en-US" altLang="ja-JP" sz="1000" dirty="0"/>
          </a:p>
          <a:p>
            <a:r>
              <a:rPr lang="ja-JP" altLang="en-US" sz="1000" dirty="0"/>
              <a:t>キャビネットサービス</a:t>
            </a:r>
          </a:p>
        </p:txBody>
      </p:sp>
      <p:sp>
        <p:nvSpPr>
          <p:cNvPr id="10" name="テキスト ボックス 9">
            <a:extLst>
              <a:ext uri="{FF2B5EF4-FFF2-40B4-BE49-F238E27FC236}">
                <a16:creationId xmlns:a16="http://schemas.microsoft.com/office/drawing/2014/main" id="{234AB0A2-3704-A3EF-2383-566999E98464}"/>
              </a:ext>
            </a:extLst>
          </p:cNvPr>
          <p:cNvSpPr txBox="1">
            <a:spLocks noChangeAspect="1"/>
          </p:cNvSpPr>
          <p:nvPr/>
        </p:nvSpPr>
        <p:spPr>
          <a:xfrm>
            <a:off x="6120000" y="3276000"/>
            <a:ext cx="720000" cy="400110"/>
          </a:xfrm>
          <a:prstGeom prst="rect">
            <a:avLst/>
          </a:prstGeom>
          <a:noFill/>
        </p:spPr>
        <p:txBody>
          <a:bodyPr wrap="square">
            <a:spAutoFit/>
          </a:bodyPr>
          <a:lstStyle/>
          <a:p>
            <a:r>
              <a:rPr lang="en-US" altLang="ja-JP" sz="1000" dirty="0"/>
              <a:t>081</a:t>
            </a:r>
          </a:p>
          <a:p>
            <a:r>
              <a:rPr lang="ja-JP" altLang="en-US" sz="1000" dirty="0"/>
              <a:t>物品貸出</a:t>
            </a:r>
          </a:p>
        </p:txBody>
      </p:sp>
      <p:sp>
        <p:nvSpPr>
          <p:cNvPr id="11" name="テキスト ボックス 10">
            <a:extLst>
              <a:ext uri="{FF2B5EF4-FFF2-40B4-BE49-F238E27FC236}">
                <a16:creationId xmlns:a16="http://schemas.microsoft.com/office/drawing/2014/main" id="{0174895E-069C-1EB1-E1F2-583586462F0F}"/>
              </a:ext>
            </a:extLst>
          </p:cNvPr>
          <p:cNvSpPr txBox="1">
            <a:spLocks noChangeAspect="1"/>
          </p:cNvSpPr>
          <p:nvPr/>
        </p:nvSpPr>
        <p:spPr>
          <a:xfrm>
            <a:off x="6120000" y="4284000"/>
            <a:ext cx="720000" cy="707886"/>
          </a:xfrm>
          <a:prstGeom prst="rect">
            <a:avLst/>
          </a:prstGeom>
          <a:noFill/>
        </p:spPr>
        <p:txBody>
          <a:bodyPr wrap="square">
            <a:spAutoFit/>
          </a:bodyPr>
          <a:lstStyle/>
          <a:p>
            <a:r>
              <a:rPr lang="en-US" altLang="ja-JP" sz="1000" dirty="0"/>
              <a:t>082</a:t>
            </a:r>
          </a:p>
          <a:p>
            <a:r>
              <a:rPr lang="ja-JP" altLang="en-US" sz="1000" dirty="0"/>
              <a:t>データ</a:t>
            </a:r>
            <a:endParaRPr lang="en-US" altLang="ja-JP" sz="1000" dirty="0"/>
          </a:p>
          <a:p>
            <a:r>
              <a:rPr lang="ja-JP" altLang="en-US" sz="1000" dirty="0"/>
              <a:t>消去破壊サービス</a:t>
            </a:r>
          </a:p>
        </p:txBody>
      </p:sp>
      <p:pic>
        <p:nvPicPr>
          <p:cNvPr id="14" name="図 13" descr="アイコン&#10;&#10;自動的に生成された説明">
            <a:extLst>
              <a:ext uri="{FF2B5EF4-FFF2-40B4-BE49-F238E27FC236}">
                <a16:creationId xmlns:a16="http://schemas.microsoft.com/office/drawing/2014/main" id="{C16E5E70-6746-9E3F-C5B4-2B0A55049E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4000" y="1260000"/>
            <a:ext cx="714375" cy="714375"/>
          </a:xfrm>
          <a:prstGeom prst="rect">
            <a:avLst/>
          </a:prstGeom>
        </p:spPr>
      </p:pic>
      <p:pic>
        <p:nvPicPr>
          <p:cNvPr id="16" name="図 15" descr="アイコン&#10;&#10;自動的に生成された説明">
            <a:extLst>
              <a:ext uri="{FF2B5EF4-FFF2-40B4-BE49-F238E27FC236}">
                <a16:creationId xmlns:a16="http://schemas.microsoft.com/office/drawing/2014/main" id="{E7614455-375D-2C62-8240-1A3BF9988C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4000" y="1260000"/>
            <a:ext cx="714375" cy="714375"/>
          </a:xfrm>
          <a:prstGeom prst="rect">
            <a:avLst/>
          </a:prstGeom>
        </p:spPr>
      </p:pic>
      <p:pic>
        <p:nvPicPr>
          <p:cNvPr id="18" name="図 17" descr="アイコン&#10;&#10;自動的に生成された説明">
            <a:extLst>
              <a:ext uri="{FF2B5EF4-FFF2-40B4-BE49-F238E27FC236}">
                <a16:creationId xmlns:a16="http://schemas.microsoft.com/office/drawing/2014/main" id="{2D473032-B748-E56F-B55B-AEE4936371D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4000" y="1260000"/>
            <a:ext cx="714375" cy="714375"/>
          </a:xfrm>
          <a:prstGeom prst="rect">
            <a:avLst/>
          </a:prstGeom>
        </p:spPr>
      </p:pic>
      <p:pic>
        <p:nvPicPr>
          <p:cNvPr id="20" name="図 19" descr="アイコン&#10;&#10;自動的に生成された説明">
            <a:extLst>
              <a:ext uri="{FF2B5EF4-FFF2-40B4-BE49-F238E27FC236}">
                <a16:creationId xmlns:a16="http://schemas.microsoft.com/office/drawing/2014/main" id="{1AC750A2-3BD3-DDA6-0E47-3993D59C8AC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4000" y="2268000"/>
            <a:ext cx="714375" cy="714375"/>
          </a:xfrm>
          <a:prstGeom prst="rect">
            <a:avLst/>
          </a:prstGeom>
        </p:spPr>
      </p:pic>
      <p:pic>
        <p:nvPicPr>
          <p:cNvPr id="22" name="図 21" descr="アイコン&#10;&#10;自動的に生成された説明">
            <a:extLst>
              <a:ext uri="{FF2B5EF4-FFF2-40B4-BE49-F238E27FC236}">
                <a16:creationId xmlns:a16="http://schemas.microsoft.com/office/drawing/2014/main" id="{F50AAFB8-0816-A7AD-972A-B1BB0661618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84000" y="2268000"/>
            <a:ext cx="714375" cy="714375"/>
          </a:xfrm>
          <a:prstGeom prst="rect">
            <a:avLst/>
          </a:prstGeom>
        </p:spPr>
      </p:pic>
      <p:pic>
        <p:nvPicPr>
          <p:cNvPr id="24" name="図 23" descr="アイコン&#10;&#10;自動的に生成された説明">
            <a:extLst>
              <a:ext uri="{FF2B5EF4-FFF2-40B4-BE49-F238E27FC236}">
                <a16:creationId xmlns:a16="http://schemas.microsoft.com/office/drawing/2014/main" id="{8FBDB502-D644-F009-E569-330C30AAD35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64000" y="2268000"/>
            <a:ext cx="714375" cy="714375"/>
          </a:xfrm>
          <a:prstGeom prst="rect">
            <a:avLst/>
          </a:prstGeom>
        </p:spPr>
      </p:pic>
      <p:pic>
        <p:nvPicPr>
          <p:cNvPr id="26" name="図 25" descr="アイコン&#10;&#10;自動的に生成された説明">
            <a:extLst>
              <a:ext uri="{FF2B5EF4-FFF2-40B4-BE49-F238E27FC236}">
                <a16:creationId xmlns:a16="http://schemas.microsoft.com/office/drawing/2014/main" id="{220F29C7-806B-104B-EBF6-C200675C0D3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04000" y="3276000"/>
            <a:ext cx="714375" cy="714375"/>
          </a:xfrm>
          <a:prstGeom prst="rect">
            <a:avLst/>
          </a:prstGeom>
        </p:spPr>
      </p:pic>
      <p:pic>
        <p:nvPicPr>
          <p:cNvPr id="28" name="図 27" descr="アイコン&#10;&#10;自動的に生成された説明">
            <a:extLst>
              <a:ext uri="{FF2B5EF4-FFF2-40B4-BE49-F238E27FC236}">
                <a16:creationId xmlns:a16="http://schemas.microsoft.com/office/drawing/2014/main" id="{47788138-3521-0735-AFB7-58311F5FB00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484000" y="3276000"/>
            <a:ext cx="714375" cy="714375"/>
          </a:xfrm>
          <a:prstGeom prst="rect">
            <a:avLst/>
          </a:prstGeom>
        </p:spPr>
      </p:pic>
      <p:pic>
        <p:nvPicPr>
          <p:cNvPr id="30" name="図 29" descr="アイコン&#10;&#10;自動的に生成された説明">
            <a:extLst>
              <a:ext uri="{FF2B5EF4-FFF2-40B4-BE49-F238E27FC236}">
                <a16:creationId xmlns:a16="http://schemas.microsoft.com/office/drawing/2014/main" id="{5B0285BF-F96B-E51C-2F00-613D6F61F43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564000" y="3276000"/>
            <a:ext cx="714375" cy="714375"/>
          </a:xfrm>
          <a:prstGeom prst="rect">
            <a:avLst/>
          </a:prstGeom>
        </p:spPr>
      </p:pic>
      <p:pic>
        <p:nvPicPr>
          <p:cNvPr id="32" name="図 31" descr="アイコン&#10;&#10;自動的に生成された説明">
            <a:extLst>
              <a:ext uri="{FF2B5EF4-FFF2-40B4-BE49-F238E27FC236}">
                <a16:creationId xmlns:a16="http://schemas.microsoft.com/office/drawing/2014/main" id="{827BCF56-762A-E21D-8E0D-7601D37496CB}"/>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404000" y="4284000"/>
            <a:ext cx="714375" cy="714375"/>
          </a:xfrm>
          <a:prstGeom prst="rect">
            <a:avLst/>
          </a:prstGeom>
        </p:spPr>
      </p:pic>
      <p:pic>
        <p:nvPicPr>
          <p:cNvPr id="34" name="図 33" descr="アイコン&#10;&#10;自動的に生成された説明">
            <a:extLst>
              <a:ext uri="{FF2B5EF4-FFF2-40B4-BE49-F238E27FC236}">
                <a16:creationId xmlns:a16="http://schemas.microsoft.com/office/drawing/2014/main" id="{4772CB6B-440C-0654-48C5-9EBC0E66ECEF}"/>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484000" y="4284000"/>
            <a:ext cx="714375" cy="714375"/>
          </a:xfrm>
          <a:prstGeom prst="rect">
            <a:avLst/>
          </a:prstGeom>
        </p:spPr>
      </p:pic>
      <p:pic>
        <p:nvPicPr>
          <p:cNvPr id="36" name="図 35" descr="アイコン&#10;&#10;自動的に生成された説明">
            <a:extLst>
              <a:ext uri="{FF2B5EF4-FFF2-40B4-BE49-F238E27FC236}">
                <a16:creationId xmlns:a16="http://schemas.microsoft.com/office/drawing/2014/main" id="{063F5E55-1CBD-AF97-1490-23B24AF02A01}"/>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564000" y="4284000"/>
            <a:ext cx="714375" cy="714375"/>
          </a:xfrm>
          <a:prstGeom prst="rect">
            <a:avLst/>
          </a:prstGeom>
        </p:spPr>
      </p:pic>
      <p:pic>
        <p:nvPicPr>
          <p:cNvPr id="38" name="図 37" descr="アイコン&#10;&#10;自動的に生成された説明">
            <a:extLst>
              <a:ext uri="{FF2B5EF4-FFF2-40B4-BE49-F238E27FC236}">
                <a16:creationId xmlns:a16="http://schemas.microsoft.com/office/drawing/2014/main" id="{51001B72-3880-6297-A742-9576A98B1C61}"/>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484000" y="5292000"/>
            <a:ext cx="714375" cy="714375"/>
          </a:xfrm>
          <a:prstGeom prst="rect">
            <a:avLst/>
          </a:prstGeom>
        </p:spPr>
      </p:pic>
      <p:pic>
        <p:nvPicPr>
          <p:cNvPr id="40" name="図 39" descr="アイコン&#10;&#10;自動的に生成された説明">
            <a:extLst>
              <a:ext uri="{FF2B5EF4-FFF2-40B4-BE49-F238E27FC236}">
                <a16:creationId xmlns:a16="http://schemas.microsoft.com/office/drawing/2014/main" id="{856D1BE0-AAD7-8ABF-2592-B8536CC513D2}"/>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564000" y="5292000"/>
            <a:ext cx="714375" cy="714375"/>
          </a:xfrm>
          <a:prstGeom prst="rect">
            <a:avLst/>
          </a:prstGeom>
        </p:spPr>
      </p:pic>
      <p:pic>
        <p:nvPicPr>
          <p:cNvPr id="42" name="図 41" descr="アイコン&#10;&#10;自動的に生成された説明">
            <a:extLst>
              <a:ext uri="{FF2B5EF4-FFF2-40B4-BE49-F238E27FC236}">
                <a16:creationId xmlns:a16="http://schemas.microsoft.com/office/drawing/2014/main" id="{C5F02A5A-8EDA-F475-3C51-BEDF0825D6BB}"/>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404000" y="5292000"/>
            <a:ext cx="714375" cy="714375"/>
          </a:xfrm>
          <a:prstGeom prst="rect">
            <a:avLst/>
          </a:prstGeom>
        </p:spPr>
      </p:pic>
      <p:pic>
        <p:nvPicPr>
          <p:cNvPr id="44" name="図 43" descr="アイコン&#10;&#10;自動的に生成された説明">
            <a:extLst>
              <a:ext uri="{FF2B5EF4-FFF2-40B4-BE49-F238E27FC236}">
                <a16:creationId xmlns:a16="http://schemas.microsoft.com/office/drawing/2014/main" id="{F0A81AA3-AFD6-6187-14C4-613120E38685}"/>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7200000" y="1260000"/>
            <a:ext cx="714375" cy="714375"/>
          </a:xfrm>
          <a:prstGeom prst="rect">
            <a:avLst/>
          </a:prstGeom>
        </p:spPr>
      </p:pic>
      <p:pic>
        <p:nvPicPr>
          <p:cNvPr id="46" name="図 45" descr="アイコン&#10;&#10;自動的に生成された説明">
            <a:extLst>
              <a:ext uri="{FF2B5EF4-FFF2-40B4-BE49-F238E27FC236}">
                <a16:creationId xmlns:a16="http://schemas.microsoft.com/office/drawing/2014/main" id="{1C73A10A-5C62-D049-46D4-FDD99978434E}"/>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80000" y="1260000"/>
            <a:ext cx="714375" cy="714375"/>
          </a:xfrm>
          <a:prstGeom prst="rect">
            <a:avLst/>
          </a:prstGeom>
        </p:spPr>
      </p:pic>
      <p:pic>
        <p:nvPicPr>
          <p:cNvPr id="48" name="図 47" descr="アイコン&#10;&#10;自動的に生成された説明">
            <a:extLst>
              <a:ext uri="{FF2B5EF4-FFF2-40B4-BE49-F238E27FC236}">
                <a16:creationId xmlns:a16="http://schemas.microsoft.com/office/drawing/2014/main" id="{4E04C2E8-0DB1-76F8-1A32-87A979171008}"/>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0440000" y="1260000"/>
            <a:ext cx="714375" cy="714375"/>
          </a:xfrm>
          <a:prstGeom prst="rect">
            <a:avLst/>
          </a:prstGeom>
        </p:spPr>
      </p:pic>
      <p:pic>
        <p:nvPicPr>
          <p:cNvPr id="50" name="図 49" descr="アイコン&#10;&#10;自動的に生成された説明">
            <a:extLst>
              <a:ext uri="{FF2B5EF4-FFF2-40B4-BE49-F238E27FC236}">
                <a16:creationId xmlns:a16="http://schemas.microsoft.com/office/drawing/2014/main" id="{5AC206C4-A08C-1DB2-77C5-74E825A63B3C}"/>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9360000" y="1260000"/>
            <a:ext cx="714375" cy="714375"/>
          </a:xfrm>
          <a:prstGeom prst="rect">
            <a:avLst/>
          </a:prstGeom>
        </p:spPr>
      </p:pic>
      <p:pic>
        <p:nvPicPr>
          <p:cNvPr id="52" name="図 51" descr="アイコン&#10;&#10;中程度の精度で自動的に生成された説明">
            <a:extLst>
              <a:ext uri="{FF2B5EF4-FFF2-40B4-BE49-F238E27FC236}">
                <a16:creationId xmlns:a16="http://schemas.microsoft.com/office/drawing/2014/main" id="{E4551A2F-6B39-7A76-0DF5-CF43A612510E}"/>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7200000" y="2268000"/>
            <a:ext cx="714375" cy="714375"/>
          </a:xfrm>
          <a:prstGeom prst="rect">
            <a:avLst/>
          </a:prstGeom>
        </p:spPr>
      </p:pic>
      <p:pic>
        <p:nvPicPr>
          <p:cNvPr id="54" name="図 53" descr="アイコン&#10;&#10;自動的に生成された説明">
            <a:extLst>
              <a:ext uri="{FF2B5EF4-FFF2-40B4-BE49-F238E27FC236}">
                <a16:creationId xmlns:a16="http://schemas.microsoft.com/office/drawing/2014/main" id="{F9246A4F-6C1E-F98A-B31E-E93CB0DE3E31}"/>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8280000" y="2268000"/>
            <a:ext cx="714375" cy="714375"/>
          </a:xfrm>
          <a:prstGeom prst="rect">
            <a:avLst/>
          </a:prstGeom>
        </p:spPr>
      </p:pic>
      <p:pic>
        <p:nvPicPr>
          <p:cNvPr id="56" name="図 55" descr="アイコン&#10;&#10;自動的に生成された説明">
            <a:extLst>
              <a:ext uri="{FF2B5EF4-FFF2-40B4-BE49-F238E27FC236}">
                <a16:creationId xmlns:a16="http://schemas.microsoft.com/office/drawing/2014/main" id="{3370B4BA-0D87-493A-6CD8-BBE289707C9E}"/>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10440000" y="2268000"/>
            <a:ext cx="714375" cy="714375"/>
          </a:xfrm>
          <a:prstGeom prst="rect">
            <a:avLst/>
          </a:prstGeom>
        </p:spPr>
      </p:pic>
      <p:pic>
        <p:nvPicPr>
          <p:cNvPr id="58" name="図 57" descr="アイコン&#10;&#10;中程度の精度で自動的に生成された説明">
            <a:extLst>
              <a:ext uri="{FF2B5EF4-FFF2-40B4-BE49-F238E27FC236}">
                <a16:creationId xmlns:a16="http://schemas.microsoft.com/office/drawing/2014/main" id="{810AB23B-0A90-6FDB-2BF9-78E50817F7B2}"/>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9360000" y="2268000"/>
            <a:ext cx="714375" cy="714375"/>
          </a:xfrm>
          <a:prstGeom prst="rect">
            <a:avLst/>
          </a:prstGeom>
        </p:spPr>
      </p:pic>
      <p:pic>
        <p:nvPicPr>
          <p:cNvPr id="60" name="図 59" descr="アイコン&#10;&#10;自動的に生成された説明">
            <a:extLst>
              <a:ext uri="{FF2B5EF4-FFF2-40B4-BE49-F238E27FC236}">
                <a16:creationId xmlns:a16="http://schemas.microsoft.com/office/drawing/2014/main" id="{E9CA00D9-2B35-CF61-AFD1-598C7D9084A3}"/>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7200000" y="3276000"/>
            <a:ext cx="714375" cy="714375"/>
          </a:xfrm>
          <a:prstGeom prst="rect">
            <a:avLst/>
          </a:prstGeom>
        </p:spPr>
      </p:pic>
      <p:pic>
        <p:nvPicPr>
          <p:cNvPr id="62" name="図 61" descr="アイコン&#10;&#10;自動的に生成された説明">
            <a:extLst>
              <a:ext uri="{FF2B5EF4-FFF2-40B4-BE49-F238E27FC236}">
                <a16:creationId xmlns:a16="http://schemas.microsoft.com/office/drawing/2014/main" id="{7F92833E-D8D8-F566-D305-2843C4E9B425}"/>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8280000" y="3276000"/>
            <a:ext cx="714375" cy="714375"/>
          </a:xfrm>
          <a:prstGeom prst="rect">
            <a:avLst/>
          </a:prstGeom>
        </p:spPr>
      </p:pic>
      <p:pic>
        <p:nvPicPr>
          <p:cNvPr id="64" name="図 63" descr="アイコン&#10;&#10;自動的に生成された説明">
            <a:extLst>
              <a:ext uri="{FF2B5EF4-FFF2-40B4-BE49-F238E27FC236}">
                <a16:creationId xmlns:a16="http://schemas.microsoft.com/office/drawing/2014/main" id="{B6341748-5CF4-DFE6-B4A3-76B955B95334}"/>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10440000" y="3276000"/>
            <a:ext cx="714375" cy="714375"/>
          </a:xfrm>
          <a:prstGeom prst="rect">
            <a:avLst/>
          </a:prstGeom>
        </p:spPr>
      </p:pic>
      <p:pic>
        <p:nvPicPr>
          <p:cNvPr id="66" name="図 65" descr="アイコン&#10;&#10;自動的に生成された説明">
            <a:extLst>
              <a:ext uri="{FF2B5EF4-FFF2-40B4-BE49-F238E27FC236}">
                <a16:creationId xmlns:a16="http://schemas.microsoft.com/office/drawing/2014/main" id="{F9F213F4-07D6-5CD2-9443-C17D094C6F96}"/>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9360000" y="3276000"/>
            <a:ext cx="714375" cy="714375"/>
          </a:xfrm>
          <a:prstGeom prst="rect">
            <a:avLst/>
          </a:prstGeom>
        </p:spPr>
      </p:pic>
      <p:pic>
        <p:nvPicPr>
          <p:cNvPr id="68" name="図 67" descr="アイコン&#10;&#10;自動的に生成された説明">
            <a:extLst>
              <a:ext uri="{FF2B5EF4-FFF2-40B4-BE49-F238E27FC236}">
                <a16:creationId xmlns:a16="http://schemas.microsoft.com/office/drawing/2014/main" id="{A094D4F4-9DE1-8684-E993-3E3F5BAA410C}"/>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8280000" y="4284000"/>
            <a:ext cx="714375" cy="714375"/>
          </a:xfrm>
          <a:prstGeom prst="rect">
            <a:avLst/>
          </a:prstGeom>
        </p:spPr>
      </p:pic>
      <p:pic>
        <p:nvPicPr>
          <p:cNvPr id="70" name="図 69" descr="アイコン&#10;&#10;自動的に生成された説明">
            <a:extLst>
              <a:ext uri="{FF2B5EF4-FFF2-40B4-BE49-F238E27FC236}">
                <a16:creationId xmlns:a16="http://schemas.microsoft.com/office/drawing/2014/main" id="{1D9DBCEB-4A1E-AA58-8EC4-BC271EF61A7C}"/>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9360000" y="4284000"/>
            <a:ext cx="714375" cy="714375"/>
          </a:xfrm>
          <a:prstGeom prst="rect">
            <a:avLst/>
          </a:prstGeom>
        </p:spPr>
      </p:pic>
      <p:pic>
        <p:nvPicPr>
          <p:cNvPr id="72" name="図 71" descr="アイコン&#10;&#10;自動的に生成された説明">
            <a:extLst>
              <a:ext uri="{FF2B5EF4-FFF2-40B4-BE49-F238E27FC236}">
                <a16:creationId xmlns:a16="http://schemas.microsoft.com/office/drawing/2014/main" id="{FD4F88A6-A0F8-E20E-AF35-2992B71F46AB}"/>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7200000" y="4284000"/>
            <a:ext cx="714375" cy="714375"/>
          </a:xfrm>
          <a:prstGeom prst="rect">
            <a:avLst/>
          </a:prstGeom>
        </p:spPr>
      </p:pic>
      <p:sp>
        <p:nvSpPr>
          <p:cNvPr id="21" name="テキスト ボックス 20">
            <a:extLst>
              <a:ext uri="{FF2B5EF4-FFF2-40B4-BE49-F238E27FC236}">
                <a16:creationId xmlns:a16="http://schemas.microsoft.com/office/drawing/2014/main" id="{8A415921-EDAF-4D76-F8E4-7EB052BA9BC1}"/>
              </a:ext>
            </a:extLst>
          </p:cNvPr>
          <p:cNvSpPr txBox="1">
            <a:spLocks noChangeAspect="1"/>
          </p:cNvSpPr>
          <p:nvPr/>
        </p:nvSpPr>
        <p:spPr>
          <a:xfrm>
            <a:off x="6128626" y="5285511"/>
            <a:ext cx="720000" cy="553998"/>
          </a:xfrm>
          <a:prstGeom prst="rect">
            <a:avLst/>
          </a:prstGeom>
          <a:noFill/>
        </p:spPr>
        <p:txBody>
          <a:bodyPr wrap="square">
            <a:spAutoFit/>
          </a:bodyPr>
          <a:lstStyle/>
          <a:p>
            <a:r>
              <a:rPr lang="en-US" altLang="ja-JP" sz="1000" dirty="0"/>
              <a:t>078</a:t>
            </a:r>
          </a:p>
          <a:p>
            <a:r>
              <a:rPr lang="ja-JP" altLang="en-US" sz="1000" dirty="0"/>
              <a:t>サービス</a:t>
            </a:r>
            <a:endParaRPr lang="en-US" altLang="ja-JP" sz="1000" dirty="0"/>
          </a:p>
          <a:p>
            <a:r>
              <a:rPr lang="ja-JP" altLang="en-US" sz="1000" dirty="0"/>
              <a:t>デスク</a:t>
            </a:r>
          </a:p>
        </p:txBody>
      </p:sp>
      <p:pic>
        <p:nvPicPr>
          <p:cNvPr id="23" name="図 22" descr="アイコン&#10;&#10;自動的に生成された説明">
            <a:extLst>
              <a:ext uri="{FF2B5EF4-FFF2-40B4-BE49-F238E27FC236}">
                <a16:creationId xmlns:a16="http://schemas.microsoft.com/office/drawing/2014/main" id="{A624AD35-A502-50BB-5BAF-D990A40010C2}"/>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7208626" y="5285511"/>
            <a:ext cx="714375" cy="714375"/>
          </a:xfrm>
          <a:prstGeom prst="rect">
            <a:avLst/>
          </a:prstGeom>
        </p:spPr>
      </p:pic>
      <p:pic>
        <p:nvPicPr>
          <p:cNvPr id="25" name="図 24" descr="アイコン&#10;&#10;自動的に生成された説明">
            <a:extLst>
              <a:ext uri="{FF2B5EF4-FFF2-40B4-BE49-F238E27FC236}">
                <a16:creationId xmlns:a16="http://schemas.microsoft.com/office/drawing/2014/main" id="{70868615-7DC5-551C-0687-DD1D700A3803}"/>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8288626" y="5285511"/>
            <a:ext cx="714375" cy="714375"/>
          </a:xfrm>
          <a:prstGeom prst="rect">
            <a:avLst/>
          </a:prstGeom>
        </p:spPr>
      </p:pic>
      <p:pic>
        <p:nvPicPr>
          <p:cNvPr id="27" name="図 26" descr="アイコン&#10;&#10;自動的に生成された説明">
            <a:extLst>
              <a:ext uri="{FF2B5EF4-FFF2-40B4-BE49-F238E27FC236}">
                <a16:creationId xmlns:a16="http://schemas.microsoft.com/office/drawing/2014/main" id="{FD97898F-F696-248B-A2C9-E1F7230741B9}"/>
              </a:ext>
            </a:extLst>
          </p:cNvPr>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9368626" y="5285511"/>
            <a:ext cx="714375" cy="714375"/>
          </a:xfrm>
          <a:prstGeom prst="rect">
            <a:avLst/>
          </a:prstGeom>
        </p:spPr>
      </p:pic>
      <p:sp>
        <p:nvSpPr>
          <p:cNvPr id="15" name="フッター プレースホルダー 14">
            <a:extLst>
              <a:ext uri="{FF2B5EF4-FFF2-40B4-BE49-F238E27FC236}">
                <a16:creationId xmlns:a16="http://schemas.microsoft.com/office/drawing/2014/main" id="{9D0F6278-37A3-37B0-842D-A374AA91F82D}"/>
              </a:ext>
            </a:extLst>
          </p:cNvPr>
          <p:cNvSpPr>
            <a:spLocks noGrp="1"/>
          </p:cNvSpPr>
          <p:nvPr>
            <p:ph type="ftr" sz="quarter" idx="11"/>
          </p:nvPr>
        </p:nvSpPr>
        <p:spPr/>
        <p:txBody>
          <a:bodyPr/>
          <a:lstStyle/>
          <a:p>
            <a:r>
              <a:rPr lang="en-US" altLang="ja-JP"/>
              <a:t>© AT TOKYO Corporation. All rights reserved.</a:t>
            </a:r>
            <a:endParaRPr lang="en-US" altLang="ja-JP" dirty="0"/>
          </a:p>
        </p:txBody>
      </p:sp>
    </p:spTree>
    <p:extLst>
      <p:ext uri="{BB962C8B-B14F-4D97-AF65-F5344CB8AC3E}">
        <p14:creationId xmlns:p14="http://schemas.microsoft.com/office/powerpoint/2010/main" val="889480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ja-JP" altLang="en-US" dirty="0"/>
              <a:t>アイコン素材利用ガイドライン</a:t>
            </a:r>
            <a:endParaRPr kumimoji="1" lang="ja-JP" altLang="en-US" dirty="0"/>
          </a:p>
        </p:txBody>
      </p:sp>
      <p:sp>
        <p:nvSpPr>
          <p:cNvPr id="6" name="テキスト ボックス 5">
            <a:extLst>
              <a:ext uri="{FF2B5EF4-FFF2-40B4-BE49-F238E27FC236}">
                <a16:creationId xmlns:a16="http://schemas.microsoft.com/office/drawing/2014/main" id="{E03087AD-65A6-D380-4477-A2400EFAE167}"/>
              </a:ext>
            </a:extLst>
          </p:cNvPr>
          <p:cNvSpPr txBox="1"/>
          <p:nvPr/>
        </p:nvSpPr>
        <p:spPr>
          <a:xfrm>
            <a:off x="749300" y="1340402"/>
            <a:ext cx="10998200" cy="4524315"/>
          </a:xfrm>
          <a:prstGeom prst="rect">
            <a:avLst/>
          </a:prstGeom>
          <a:noFill/>
        </p:spPr>
        <p:txBody>
          <a:bodyPr wrap="square">
            <a:spAutoFit/>
          </a:bodyPr>
          <a:lstStyle/>
          <a:p>
            <a:r>
              <a:rPr lang="ja-JP" altLang="en-US" dirty="0"/>
              <a:t>お客さまやパートナーは、システム構成図やサービス概要図など、アット東京のサービスに関する図面の作成にアイコン素材をご利用いただけます。</a:t>
            </a:r>
          </a:p>
          <a:p>
            <a:r>
              <a:rPr lang="ja-JP" altLang="en-US" dirty="0"/>
              <a:t>アイコン素材を利用する場合、以下の条件を順守するようにお願いします。条件に沿った利用がされていないことを発見した場合、記事・資料の修正・削除やアイコン素材の利用停止を求める場合があります。</a:t>
            </a:r>
          </a:p>
          <a:p>
            <a:endParaRPr lang="en-US" dirty="0"/>
          </a:p>
          <a:p>
            <a:pPr marL="285750" indent="-285750">
              <a:buFont typeface="Arial" panose="020B0604020202020204" pitchFamily="34" charset="0"/>
              <a:buChar char="•"/>
            </a:pPr>
            <a:r>
              <a:rPr lang="ja-JP" altLang="en-US" dirty="0"/>
              <a:t>アイコン素材は、ホワイトペーパー、プレゼンテーション、データシート、パンフレット、技術資料、ブログ記事やニュース記事等において、アット東京のサービスに言及する場面でのみでご利用ください。</a:t>
            </a:r>
            <a:endParaRPr lang="en-US" altLang="ja-JP" dirty="0"/>
          </a:p>
          <a:p>
            <a:pPr marL="285750" indent="-285750">
              <a:buFont typeface="Arial" panose="020B0604020202020204" pitchFamily="34" charset="0"/>
              <a:buChar char="•"/>
            </a:pPr>
            <a:endParaRPr lang="ja-JP" altLang="en-US" dirty="0"/>
          </a:p>
          <a:p>
            <a:pPr marL="285750" indent="-285750">
              <a:buFont typeface="Arial" panose="020B0604020202020204" pitchFamily="34" charset="0"/>
              <a:buChar char="•"/>
            </a:pPr>
            <a:r>
              <a:rPr lang="ja-JP" altLang="en-US" dirty="0"/>
              <a:t>アイコン素材の加工は、縦横比を変更しない拡大・縮小のみ許容します。それ以外の加工は禁止です。</a:t>
            </a:r>
            <a:endParaRPr lang="en-US" altLang="ja-JP" dirty="0"/>
          </a:p>
          <a:p>
            <a:pPr marL="285750" indent="-285750">
              <a:buFont typeface="Arial" panose="020B0604020202020204" pitchFamily="34" charset="0"/>
              <a:buChar char="•"/>
            </a:pPr>
            <a:endParaRPr lang="en-US" altLang="ja-JP" dirty="0"/>
          </a:p>
          <a:p>
            <a:pPr marL="285750" indent="-285750">
              <a:buFont typeface="Arial" panose="020B0604020202020204" pitchFamily="34" charset="0"/>
              <a:buChar char="•"/>
            </a:pPr>
            <a:r>
              <a:rPr lang="ja-JP" altLang="en-US" dirty="0"/>
              <a:t>アイコン素材の著作権はアット東京に帰属します。ただし、本ガイドラインの内容を併せてお伝えいただくことを条件に、複製や第三者への頒布を行うことができます。</a:t>
            </a:r>
            <a:endParaRPr lang="en-US" altLang="ja-JP" dirty="0"/>
          </a:p>
          <a:p>
            <a:pPr marL="285750" indent="-285750">
              <a:buFont typeface="Arial" panose="020B0604020202020204" pitchFamily="34" charset="0"/>
              <a:buChar char="•"/>
            </a:pPr>
            <a:endParaRPr lang="ja-JP" altLang="en-US" dirty="0"/>
          </a:p>
          <a:p>
            <a:pPr marL="285750" indent="-285750">
              <a:buFont typeface="Arial" panose="020B0604020202020204" pitchFamily="34" charset="0"/>
              <a:buChar char="•"/>
            </a:pPr>
            <a:r>
              <a:rPr lang="ja-JP" altLang="en-US" dirty="0"/>
              <a:t>意匠登録、商標登録といったアット東京の知的財産権を侵害しうる行為を禁止します。</a:t>
            </a:r>
          </a:p>
          <a:p>
            <a:endParaRPr lang="en-US" dirty="0"/>
          </a:p>
          <a:p>
            <a:r>
              <a:rPr lang="en-US" dirty="0"/>
              <a:t>本ガイドラインは予告なく改定することがあります</a:t>
            </a:r>
            <a:r>
              <a:rPr lang="ja-JP" altLang="en-US" dirty="0"/>
              <a:t>。</a:t>
            </a:r>
            <a:r>
              <a:rPr lang="en-US" dirty="0"/>
              <a:t>あらかじめご了承ください</a:t>
            </a:r>
            <a:r>
              <a:rPr lang="ja-JP" altLang="en-US" dirty="0"/>
              <a:t>。</a:t>
            </a:r>
            <a:endParaRPr lang="en-US" dirty="0"/>
          </a:p>
        </p:txBody>
      </p:sp>
      <p:sp>
        <p:nvSpPr>
          <p:cNvPr id="5" name="フッター プレースホルダー 4">
            <a:extLst>
              <a:ext uri="{FF2B5EF4-FFF2-40B4-BE49-F238E27FC236}">
                <a16:creationId xmlns:a16="http://schemas.microsoft.com/office/drawing/2014/main" id="{ABFC6D41-428F-DD55-A29D-EBA88DB85B20}"/>
              </a:ext>
            </a:extLst>
          </p:cNvPr>
          <p:cNvSpPr>
            <a:spLocks noGrp="1"/>
          </p:cNvSpPr>
          <p:nvPr>
            <p:ph type="ftr" sz="quarter" idx="11"/>
          </p:nvPr>
        </p:nvSpPr>
        <p:spPr/>
        <p:txBody>
          <a:bodyPr/>
          <a:lstStyle/>
          <a:p>
            <a:r>
              <a:rPr lang="en-US" altLang="ja-JP"/>
              <a:t>© AT TOKYO Corporation. All rights reserved.</a:t>
            </a:r>
            <a:endParaRPr lang="en-US" altLang="ja-JP" dirty="0"/>
          </a:p>
        </p:txBody>
      </p:sp>
    </p:spTree>
    <p:extLst>
      <p:ext uri="{BB962C8B-B14F-4D97-AF65-F5344CB8AC3E}">
        <p14:creationId xmlns:p14="http://schemas.microsoft.com/office/powerpoint/2010/main" val="19436643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C60B0C-EC35-8935-B7EC-3A5C162C4925}"/>
            </a:ext>
          </a:extLst>
        </p:cNvPr>
        <p:cNvGrpSpPr/>
        <p:nvPr/>
      </p:nvGrpSpPr>
      <p:grpSpPr>
        <a:xfrm>
          <a:off x="0" y="0"/>
          <a:ext cx="0" cy="0"/>
          <a:chOff x="0" y="0"/>
          <a:chExt cx="0" cy="0"/>
        </a:xfrm>
      </p:grpSpPr>
      <p:sp>
        <p:nvSpPr>
          <p:cNvPr id="4" name="タイトル 3">
            <a:extLst>
              <a:ext uri="{FF2B5EF4-FFF2-40B4-BE49-F238E27FC236}">
                <a16:creationId xmlns:a16="http://schemas.microsoft.com/office/drawing/2014/main" id="{9DF0A904-10B2-5632-D4DA-2CE8FFF104DC}"/>
              </a:ext>
            </a:extLst>
          </p:cNvPr>
          <p:cNvSpPr>
            <a:spLocks noGrp="1"/>
          </p:cNvSpPr>
          <p:nvPr>
            <p:ph type="title"/>
          </p:nvPr>
        </p:nvSpPr>
        <p:spPr/>
        <p:txBody>
          <a:bodyPr>
            <a:normAutofit/>
          </a:bodyPr>
          <a:lstStyle/>
          <a:p>
            <a:r>
              <a:rPr lang="ja-JP" altLang="en-US" dirty="0"/>
              <a:t>人／モノ／デザイン</a:t>
            </a:r>
            <a:endParaRPr kumimoji="1" lang="ja-JP" altLang="en-US" dirty="0"/>
          </a:p>
        </p:txBody>
      </p:sp>
      <p:sp>
        <p:nvSpPr>
          <p:cNvPr id="5" name="フッター プレースホルダー 4">
            <a:extLst>
              <a:ext uri="{FF2B5EF4-FFF2-40B4-BE49-F238E27FC236}">
                <a16:creationId xmlns:a16="http://schemas.microsoft.com/office/drawing/2014/main" id="{A8D1CBB2-5BF5-8145-2489-D1CAAD12DB2B}"/>
              </a:ext>
            </a:extLst>
          </p:cNvPr>
          <p:cNvSpPr>
            <a:spLocks noGrp="1"/>
          </p:cNvSpPr>
          <p:nvPr>
            <p:ph type="ftr" sz="quarter" idx="11"/>
          </p:nvPr>
        </p:nvSpPr>
        <p:spPr/>
        <p:txBody>
          <a:bodyPr/>
          <a:lstStyle/>
          <a:p>
            <a:r>
              <a:rPr lang="en-US" altLang="ja-JP"/>
              <a:t>© AT TOKYO Corporation. All rights reserved.</a:t>
            </a:r>
            <a:endParaRPr lang="en-US" altLang="ja-JP" dirty="0"/>
          </a:p>
        </p:txBody>
      </p:sp>
    </p:spTree>
    <p:extLst>
      <p:ext uri="{BB962C8B-B14F-4D97-AF65-F5344CB8AC3E}">
        <p14:creationId xmlns:p14="http://schemas.microsoft.com/office/powerpoint/2010/main" val="19774261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E62577-A3D3-D79C-F288-F96600A174B4}"/>
            </a:ext>
          </a:extLst>
        </p:cNvPr>
        <p:cNvGrpSpPr/>
        <p:nvPr/>
      </p:nvGrpSpPr>
      <p:grpSpPr>
        <a:xfrm>
          <a:off x="0" y="0"/>
          <a:ext cx="0" cy="0"/>
          <a:chOff x="0" y="0"/>
          <a:chExt cx="0" cy="0"/>
        </a:xfrm>
      </p:grpSpPr>
      <p:sp>
        <p:nvSpPr>
          <p:cNvPr id="4" name="タイトル 3">
            <a:extLst>
              <a:ext uri="{FF2B5EF4-FFF2-40B4-BE49-F238E27FC236}">
                <a16:creationId xmlns:a16="http://schemas.microsoft.com/office/drawing/2014/main" id="{D6C3E615-36C9-5C32-C36E-17D2122B88B6}"/>
              </a:ext>
            </a:extLst>
          </p:cNvPr>
          <p:cNvSpPr>
            <a:spLocks noGrp="1"/>
          </p:cNvSpPr>
          <p:nvPr>
            <p:ph type="title"/>
          </p:nvPr>
        </p:nvSpPr>
        <p:spPr/>
        <p:txBody>
          <a:bodyPr/>
          <a:lstStyle/>
          <a:p>
            <a:r>
              <a:rPr kumimoji="1" lang="ja-JP" altLang="en-US" dirty="0"/>
              <a:t>人</a:t>
            </a:r>
            <a:r>
              <a:rPr lang="ja-JP" altLang="en-US" dirty="0"/>
              <a:t> </a:t>
            </a:r>
            <a:endParaRPr kumimoji="1" lang="ja-JP" altLang="en-US" dirty="0"/>
          </a:p>
        </p:txBody>
      </p:sp>
      <p:sp>
        <p:nvSpPr>
          <p:cNvPr id="3" name="テキスト ボックス 2">
            <a:extLst>
              <a:ext uri="{FF2B5EF4-FFF2-40B4-BE49-F238E27FC236}">
                <a16:creationId xmlns:a16="http://schemas.microsoft.com/office/drawing/2014/main" id="{99DF19CC-5DD7-C7D0-70CD-E89FDC7DB3DF}"/>
              </a:ext>
            </a:extLst>
          </p:cNvPr>
          <p:cNvSpPr txBox="1">
            <a:spLocks noChangeAspect="1"/>
          </p:cNvSpPr>
          <p:nvPr/>
        </p:nvSpPr>
        <p:spPr>
          <a:xfrm>
            <a:off x="324000" y="1256886"/>
            <a:ext cx="720000" cy="400110"/>
          </a:xfrm>
          <a:prstGeom prst="rect">
            <a:avLst/>
          </a:prstGeom>
          <a:noFill/>
        </p:spPr>
        <p:txBody>
          <a:bodyPr wrap="square">
            <a:spAutoFit/>
          </a:bodyPr>
          <a:lstStyle/>
          <a:p>
            <a:r>
              <a:rPr lang="en-US" altLang="ja-JP" sz="1000" dirty="0"/>
              <a:t>113</a:t>
            </a:r>
          </a:p>
          <a:p>
            <a:r>
              <a:rPr lang="ja-JP" altLang="en-US" sz="1000" dirty="0"/>
              <a:t>利用者</a:t>
            </a:r>
          </a:p>
        </p:txBody>
      </p:sp>
      <p:sp>
        <p:nvSpPr>
          <p:cNvPr id="5" name="テキスト ボックス 4">
            <a:extLst>
              <a:ext uri="{FF2B5EF4-FFF2-40B4-BE49-F238E27FC236}">
                <a16:creationId xmlns:a16="http://schemas.microsoft.com/office/drawing/2014/main" id="{49FF3853-55CE-3CE4-B7CF-47B6B00C463C}"/>
              </a:ext>
            </a:extLst>
          </p:cNvPr>
          <p:cNvSpPr txBox="1">
            <a:spLocks noChangeAspect="1"/>
          </p:cNvSpPr>
          <p:nvPr/>
        </p:nvSpPr>
        <p:spPr>
          <a:xfrm>
            <a:off x="324000" y="2264886"/>
            <a:ext cx="884314" cy="553998"/>
          </a:xfrm>
          <a:prstGeom prst="rect">
            <a:avLst/>
          </a:prstGeom>
          <a:noFill/>
        </p:spPr>
        <p:txBody>
          <a:bodyPr wrap="square">
            <a:spAutoFit/>
          </a:bodyPr>
          <a:lstStyle/>
          <a:p>
            <a:r>
              <a:rPr lang="en-US" altLang="ja-JP" sz="1000" dirty="0"/>
              <a:t>114</a:t>
            </a:r>
          </a:p>
          <a:p>
            <a:r>
              <a:rPr lang="ja-JP" altLang="en-US" sz="1000" dirty="0"/>
              <a:t>システム</a:t>
            </a:r>
            <a:endParaRPr lang="en-US" altLang="ja-JP" sz="1000" dirty="0"/>
          </a:p>
          <a:p>
            <a:r>
              <a:rPr lang="ja-JP" altLang="en-US" sz="1000" dirty="0"/>
              <a:t>管理者</a:t>
            </a:r>
          </a:p>
        </p:txBody>
      </p:sp>
      <p:sp>
        <p:nvSpPr>
          <p:cNvPr id="6" name="テキスト ボックス 5">
            <a:extLst>
              <a:ext uri="{FF2B5EF4-FFF2-40B4-BE49-F238E27FC236}">
                <a16:creationId xmlns:a16="http://schemas.microsoft.com/office/drawing/2014/main" id="{B44FFEC8-1A0E-F0F1-0E20-14A59F0A41E1}"/>
              </a:ext>
            </a:extLst>
          </p:cNvPr>
          <p:cNvSpPr txBox="1">
            <a:spLocks noChangeAspect="1"/>
          </p:cNvSpPr>
          <p:nvPr/>
        </p:nvSpPr>
        <p:spPr>
          <a:xfrm>
            <a:off x="324000" y="3272886"/>
            <a:ext cx="1080000" cy="400110"/>
          </a:xfrm>
          <a:prstGeom prst="rect">
            <a:avLst/>
          </a:prstGeom>
          <a:noFill/>
        </p:spPr>
        <p:txBody>
          <a:bodyPr wrap="square">
            <a:spAutoFit/>
          </a:bodyPr>
          <a:lstStyle/>
          <a:p>
            <a:r>
              <a:rPr lang="en-US" altLang="ja-JP" sz="1000" dirty="0"/>
              <a:t>115</a:t>
            </a:r>
          </a:p>
          <a:p>
            <a:r>
              <a:rPr lang="ja-JP" altLang="en-US" sz="1000" dirty="0"/>
              <a:t>運用ベンダー</a:t>
            </a:r>
          </a:p>
        </p:txBody>
      </p:sp>
      <p:sp>
        <p:nvSpPr>
          <p:cNvPr id="7" name="テキスト ボックス 6">
            <a:extLst>
              <a:ext uri="{FF2B5EF4-FFF2-40B4-BE49-F238E27FC236}">
                <a16:creationId xmlns:a16="http://schemas.microsoft.com/office/drawing/2014/main" id="{68440ACF-FC6E-6BEF-713A-071DB77776A1}"/>
              </a:ext>
            </a:extLst>
          </p:cNvPr>
          <p:cNvSpPr txBox="1">
            <a:spLocks noChangeAspect="1"/>
          </p:cNvSpPr>
          <p:nvPr/>
        </p:nvSpPr>
        <p:spPr>
          <a:xfrm>
            <a:off x="324000" y="4280886"/>
            <a:ext cx="884314" cy="553998"/>
          </a:xfrm>
          <a:prstGeom prst="rect">
            <a:avLst/>
          </a:prstGeom>
          <a:noFill/>
        </p:spPr>
        <p:txBody>
          <a:bodyPr wrap="square">
            <a:spAutoFit/>
          </a:bodyPr>
          <a:lstStyle/>
          <a:p>
            <a:r>
              <a:rPr lang="en-US" altLang="ja-JP" sz="1000" dirty="0"/>
              <a:t>116</a:t>
            </a:r>
          </a:p>
          <a:p>
            <a:r>
              <a:rPr lang="ja-JP" altLang="en-US" sz="1000" dirty="0"/>
              <a:t>アット東京社員</a:t>
            </a:r>
            <a:r>
              <a:rPr lang="en-US" altLang="ja-JP" sz="1000" dirty="0"/>
              <a:t>1</a:t>
            </a:r>
            <a:endParaRPr lang="ja-JP" altLang="en-US" sz="1000" dirty="0"/>
          </a:p>
        </p:txBody>
      </p:sp>
      <p:sp>
        <p:nvSpPr>
          <p:cNvPr id="8" name="テキスト ボックス 7">
            <a:extLst>
              <a:ext uri="{FF2B5EF4-FFF2-40B4-BE49-F238E27FC236}">
                <a16:creationId xmlns:a16="http://schemas.microsoft.com/office/drawing/2014/main" id="{225A4B63-89B3-246D-E76D-FE35E8B759FF}"/>
              </a:ext>
            </a:extLst>
          </p:cNvPr>
          <p:cNvSpPr txBox="1">
            <a:spLocks noChangeAspect="1"/>
          </p:cNvSpPr>
          <p:nvPr/>
        </p:nvSpPr>
        <p:spPr>
          <a:xfrm>
            <a:off x="324000" y="5288885"/>
            <a:ext cx="835971" cy="553998"/>
          </a:xfrm>
          <a:prstGeom prst="rect">
            <a:avLst/>
          </a:prstGeom>
          <a:noFill/>
        </p:spPr>
        <p:txBody>
          <a:bodyPr wrap="square">
            <a:spAutoFit/>
          </a:bodyPr>
          <a:lstStyle/>
          <a:p>
            <a:r>
              <a:rPr lang="en-US" altLang="ja-JP" sz="1000" dirty="0"/>
              <a:t>117</a:t>
            </a:r>
          </a:p>
          <a:p>
            <a:r>
              <a:rPr lang="ja-JP" altLang="en-US" sz="1000" dirty="0"/>
              <a:t>アット東京社員</a:t>
            </a:r>
            <a:r>
              <a:rPr lang="en-US" altLang="ja-JP" sz="1000" dirty="0"/>
              <a:t>2</a:t>
            </a:r>
            <a:endParaRPr lang="ja-JP" altLang="en-US" sz="1000" dirty="0"/>
          </a:p>
        </p:txBody>
      </p:sp>
      <p:sp>
        <p:nvSpPr>
          <p:cNvPr id="9" name="テキスト ボックス 8">
            <a:extLst>
              <a:ext uri="{FF2B5EF4-FFF2-40B4-BE49-F238E27FC236}">
                <a16:creationId xmlns:a16="http://schemas.microsoft.com/office/drawing/2014/main" id="{9FC83A89-C926-3A2B-A475-18E4A4E67204}"/>
              </a:ext>
            </a:extLst>
          </p:cNvPr>
          <p:cNvSpPr txBox="1">
            <a:spLocks noChangeAspect="1"/>
          </p:cNvSpPr>
          <p:nvPr/>
        </p:nvSpPr>
        <p:spPr>
          <a:xfrm>
            <a:off x="6096001" y="1273686"/>
            <a:ext cx="835970" cy="553998"/>
          </a:xfrm>
          <a:prstGeom prst="rect">
            <a:avLst/>
          </a:prstGeom>
          <a:noFill/>
        </p:spPr>
        <p:txBody>
          <a:bodyPr wrap="square">
            <a:spAutoFit/>
          </a:bodyPr>
          <a:lstStyle/>
          <a:p>
            <a:r>
              <a:rPr lang="en-US" altLang="ja-JP" sz="1000" dirty="0"/>
              <a:t>118</a:t>
            </a:r>
          </a:p>
          <a:p>
            <a:r>
              <a:rPr lang="ja-JP" altLang="en-US" sz="1000" dirty="0"/>
              <a:t>アット東京社員</a:t>
            </a:r>
            <a:r>
              <a:rPr lang="en-US" altLang="ja-JP" sz="1000" dirty="0"/>
              <a:t>3</a:t>
            </a:r>
            <a:endParaRPr lang="ja-JP" altLang="en-US" sz="1000" dirty="0"/>
          </a:p>
        </p:txBody>
      </p:sp>
      <p:sp>
        <p:nvSpPr>
          <p:cNvPr id="10" name="テキスト ボックス 9">
            <a:extLst>
              <a:ext uri="{FF2B5EF4-FFF2-40B4-BE49-F238E27FC236}">
                <a16:creationId xmlns:a16="http://schemas.microsoft.com/office/drawing/2014/main" id="{3633E0B4-A330-0AB4-A627-E9CA2B8FEB52}"/>
              </a:ext>
            </a:extLst>
          </p:cNvPr>
          <p:cNvSpPr txBox="1">
            <a:spLocks noChangeAspect="1"/>
          </p:cNvSpPr>
          <p:nvPr/>
        </p:nvSpPr>
        <p:spPr>
          <a:xfrm>
            <a:off x="6096001" y="2281686"/>
            <a:ext cx="835970" cy="707886"/>
          </a:xfrm>
          <a:prstGeom prst="rect">
            <a:avLst/>
          </a:prstGeom>
          <a:noFill/>
        </p:spPr>
        <p:txBody>
          <a:bodyPr wrap="square">
            <a:spAutoFit/>
          </a:bodyPr>
          <a:lstStyle/>
          <a:p>
            <a:r>
              <a:rPr lang="en-US" altLang="ja-JP" sz="1000" dirty="0"/>
              <a:t>119</a:t>
            </a:r>
          </a:p>
          <a:p>
            <a:r>
              <a:rPr lang="ja-JP" altLang="en-US" sz="1000" dirty="0"/>
              <a:t>各センター設備管理</a:t>
            </a:r>
            <a:endParaRPr lang="en-US" altLang="ja-JP" sz="1000" dirty="0"/>
          </a:p>
          <a:p>
            <a:r>
              <a:rPr lang="ja-JP" altLang="en-US" sz="1000" dirty="0"/>
              <a:t>委託要員</a:t>
            </a:r>
          </a:p>
        </p:txBody>
      </p:sp>
      <p:sp>
        <p:nvSpPr>
          <p:cNvPr id="11" name="テキスト ボックス 10">
            <a:extLst>
              <a:ext uri="{FF2B5EF4-FFF2-40B4-BE49-F238E27FC236}">
                <a16:creationId xmlns:a16="http://schemas.microsoft.com/office/drawing/2014/main" id="{955796BF-EE4E-3CCD-16D4-0D510E16DB48}"/>
              </a:ext>
            </a:extLst>
          </p:cNvPr>
          <p:cNvSpPr txBox="1">
            <a:spLocks noChangeAspect="1"/>
          </p:cNvSpPr>
          <p:nvPr/>
        </p:nvSpPr>
        <p:spPr>
          <a:xfrm>
            <a:off x="6096000" y="3289686"/>
            <a:ext cx="999257" cy="861774"/>
          </a:xfrm>
          <a:prstGeom prst="rect">
            <a:avLst/>
          </a:prstGeom>
          <a:noFill/>
        </p:spPr>
        <p:txBody>
          <a:bodyPr wrap="square">
            <a:spAutoFit/>
          </a:bodyPr>
          <a:lstStyle/>
          <a:p>
            <a:r>
              <a:rPr lang="en-US" altLang="ja-JP" sz="1000" dirty="0"/>
              <a:t>120</a:t>
            </a:r>
          </a:p>
          <a:p>
            <a:r>
              <a:rPr lang="ja-JP" altLang="en-US" sz="1000" dirty="0"/>
              <a:t>各センター</a:t>
            </a:r>
            <a:endParaRPr lang="en-US" altLang="ja-JP" sz="1000" dirty="0"/>
          </a:p>
          <a:p>
            <a:r>
              <a:rPr lang="ja-JP" altLang="en-US" sz="1000" dirty="0"/>
              <a:t>設備管理</a:t>
            </a:r>
            <a:endParaRPr lang="en-US" altLang="ja-JP" sz="1000" dirty="0"/>
          </a:p>
          <a:p>
            <a:r>
              <a:rPr lang="ja-JP" altLang="en-US" sz="1000" dirty="0"/>
              <a:t>委託要員</a:t>
            </a:r>
            <a:endParaRPr lang="en-US" altLang="ja-JP" sz="1000" dirty="0"/>
          </a:p>
          <a:p>
            <a:r>
              <a:rPr lang="en-US" altLang="ja-JP" sz="1000" dirty="0"/>
              <a:t>(</a:t>
            </a:r>
            <a:r>
              <a:rPr lang="ja-JP" altLang="en-US" sz="1000" dirty="0"/>
              <a:t>当直監視員</a:t>
            </a:r>
            <a:r>
              <a:rPr lang="en-US" altLang="ja-JP" sz="1000" dirty="0"/>
              <a:t>)</a:t>
            </a:r>
            <a:endParaRPr lang="ja-JP" altLang="en-US" sz="1000" dirty="0"/>
          </a:p>
        </p:txBody>
      </p:sp>
      <p:sp>
        <p:nvSpPr>
          <p:cNvPr id="12" name="テキスト ボックス 11">
            <a:extLst>
              <a:ext uri="{FF2B5EF4-FFF2-40B4-BE49-F238E27FC236}">
                <a16:creationId xmlns:a16="http://schemas.microsoft.com/office/drawing/2014/main" id="{71F91D8E-A7FE-BF0A-4C86-69029E2A8B64}"/>
              </a:ext>
            </a:extLst>
          </p:cNvPr>
          <p:cNvSpPr txBox="1">
            <a:spLocks noChangeAspect="1"/>
          </p:cNvSpPr>
          <p:nvPr/>
        </p:nvSpPr>
        <p:spPr>
          <a:xfrm>
            <a:off x="6096001" y="4297686"/>
            <a:ext cx="835970" cy="553998"/>
          </a:xfrm>
          <a:prstGeom prst="rect">
            <a:avLst/>
          </a:prstGeom>
          <a:noFill/>
        </p:spPr>
        <p:txBody>
          <a:bodyPr wrap="square">
            <a:spAutoFit/>
          </a:bodyPr>
          <a:lstStyle/>
          <a:p>
            <a:r>
              <a:rPr lang="en-US" altLang="ja-JP" sz="1000" dirty="0"/>
              <a:t>121</a:t>
            </a:r>
          </a:p>
          <a:p>
            <a:r>
              <a:rPr lang="ja-JP" altLang="en-US" sz="1000" dirty="0"/>
              <a:t>各センター</a:t>
            </a:r>
            <a:endParaRPr lang="en-US" altLang="ja-JP" sz="1000" dirty="0"/>
          </a:p>
          <a:p>
            <a:r>
              <a:rPr lang="ja-JP" altLang="en-US" sz="1000" dirty="0"/>
              <a:t>常駐警備員</a:t>
            </a:r>
          </a:p>
        </p:txBody>
      </p:sp>
      <p:pic>
        <p:nvPicPr>
          <p:cNvPr id="20" name="図 19" descr="アイコン&#10;&#10;自動的に生成された説明">
            <a:extLst>
              <a:ext uri="{FF2B5EF4-FFF2-40B4-BE49-F238E27FC236}">
                <a16:creationId xmlns:a16="http://schemas.microsoft.com/office/drawing/2014/main" id="{C19516A7-7809-96C6-2DB2-4CC01EBA7C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4000" y="1256886"/>
            <a:ext cx="714375" cy="714375"/>
          </a:xfrm>
          <a:prstGeom prst="rect">
            <a:avLst/>
          </a:prstGeom>
        </p:spPr>
      </p:pic>
      <p:pic>
        <p:nvPicPr>
          <p:cNvPr id="22" name="図 21" descr="アイコン&#10;&#10;自動的に生成された説明">
            <a:extLst>
              <a:ext uri="{FF2B5EF4-FFF2-40B4-BE49-F238E27FC236}">
                <a16:creationId xmlns:a16="http://schemas.microsoft.com/office/drawing/2014/main" id="{62D8CFA1-CEEF-315C-081F-3FE23D4997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4000" y="1256886"/>
            <a:ext cx="714375" cy="714375"/>
          </a:xfrm>
          <a:prstGeom prst="rect">
            <a:avLst/>
          </a:prstGeom>
        </p:spPr>
      </p:pic>
      <p:pic>
        <p:nvPicPr>
          <p:cNvPr id="24" name="図 23" descr="アイコン&#10;&#10;自動的に生成された説明">
            <a:extLst>
              <a:ext uri="{FF2B5EF4-FFF2-40B4-BE49-F238E27FC236}">
                <a16:creationId xmlns:a16="http://schemas.microsoft.com/office/drawing/2014/main" id="{6F9A85FE-09BC-1D3A-9788-A329BE34A5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4000" y="1273686"/>
            <a:ext cx="714375" cy="714375"/>
          </a:xfrm>
          <a:prstGeom prst="rect">
            <a:avLst/>
          </a:prstGeom>
        </p:spPr>
      </p:pic>
      <p:pic>
        <p:nvPicPr>
          <p:cNvPr id="26" name="図 25" descr="アイコン&#10;&#10;自動的に生成された説明">
            <a:extLst>
              <a:ext uri="{FF2B5EF4-FFF2-40B4-BE49-F238E27FC236}">
                <a16:creationId xmlns:a16="http://schemas.microsoft.com/office/drawing/2014/main" id="{DA5342CB-B35A-22EA-73F6-8CE9532F44E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4000" y="2264886"/>
            <a:ext cx="714375" cy="714375"/>
          </a:xfrm>
          <a:prstGeom prst="rect">
            <a:avLst/>
          </a:prstGeom>
        </p:spPr>
      </p:pic>
      <p:pic>
        <p:nvPicPr>
          <p:cNvPr id="28" name="図 27" descr="アイコン&#10;&#10;自動的に生成された説明">
            <a:extLst>
              <a:ext uri="{FF2B5EF4-FFF2-40B4-BE49-F238E27FC236}">
                <a16:creationId xmlns:a16="http://schemas.microsoft.com/office/drawing/2014/main" id="{73751267-19AF-DB49-93CD-B5496B6AB15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84000" y="2264886"/>
            <a:ext cx="714375" cy="714375"/>
          </a:xfrm>
          <a:prstGeom prst="rect">
            <a:avLst/>
          </a:prstGeom>
        </p:spPr>
      </p:pic>
      <p:pic>
        <p:nvPicPr>
          <p:cNvPr id="30" name="図 29" descr="アイコン&#10;&#10;自動的に生成された説明">
            <a:extLst>
              <a:ext uri="{FF2B5EF4-FFF2-40B4-BE49-F238E27FC236}">
                <a16:creationId xmlns:a16="http://schemas.microsoft.com/office/drawing/2014/main" id="{505BE031-930B-DA06-339E-1713570D7D5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64000" y="2264886"/>
            <a:ext cx="714375" cy="714375"/>
          </a:xfrm>
          <a:prstGeom prst="rect">
            <a:avLst/>
          </a:prstGeom>
        </p:spPr>
      </p:pic>
      <p:pic>
        <p:nvPicPr>
          <p:cNvPr id="32" name="図 31" descr="アイコン&#10;&#10;自動的に生成された説明">
            <a:extLst>
              <a:ext uri="{FF2B5EF4-FFF2-40B4-BE49-F238E27FC236}">
                <a16:creationId xmlns:a16="http://schemas.microsoft.com/office/drawing/2014/main" id="{20A421D2-0C17-90E6-FE7C-59AD1FF0B5D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04000" y="3272887"/>
            <a:ext cx="714375" cy="714375"/>
          </a:xfrm>
          <a:prstGeom prst="rect">
            <a:avLst/>
          </a:prstGeom>
        </p:spPr>
      </p:pic>
      <p:pic>
        <p:nvPicPr>
          <p:cNvPr id="34" name="図 33" descr="アイコン&#10;&#10;自動的に生成された説明">
            <a:extLst>
              <a:ext uri="{FF2B5EF4-FFF2-40B4-BE49-F238E27FC236}">
                <a16:creationId xmlns:a16="http://schemas.microsoft.com/office/drawing/2014/main" id="{58CEB5F6-1915-ED76-9BFF-917ABEEE936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484000" y="3272887"/>
            <a:ext cx="714375" cy="714375"/>
          </a:xfrm>
          <a:prstGeom prst="rect">
            <a:avLst/>
          </a:prstGeom>
        </p:spPr>
      </p:pic>
      <p:pic>
        <p:nvPicPr>
          <p:cNvPr id="36" name="図 35" descr="アイコン&#10;&#10;自動的に生成された説明">
            <a:extLst>
              <a:ext uri="{FF2B5EF4-FFF2-40B4-BE49-F238E27FC236}">
                <a16:creationId xmlns:a16="http://schemas.microsoft.com/office/drawing/2014/main" id="{99EA68AA-D525-E6CF-E532-15FE91F2A7B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564000" y="3272887"/>
            <a:ext cx="714375" cy="714375"/>
          </a:xfrm>
          <a:prstGeom prst="rect">
            <a:avLst/>
          </a:prstGeom>
        </p:spPr>
      </p:pic>
      <p:pic>
        <p:nvPicPr>
          <p:cNvPr id="38" name="図 37" descr="アイコン&#10;&#10;自動的に生成された説明">
            <a:extLst>
              <a:ext uri="{FF2B5EF4-FFF2-40B4-BE49-F238E27FC236}">
                <a16:creationId xmlns:a16="http://schemas.microsoft.com/office/drawing/2014/main" id="{79A9DC2B-1A05-152B-0128-3ED373FB74A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404000" y="4280886"/>
            <a:ext cx="714375" cy="714375"/>
          </a:xfrm>
          <a:prstGeom prst="rect">
            <a:avLst/>
          </a:prstGeom>
        </p:spPr>
      </p:pic>
      <p:pic>
        <p:nvPicPr>
          <p:cNvPr id="40" name="図 39" descr="アイコン&#10;&#10;自動的に生成された説明">
            <a:extLst>
              <a:ext uri="{FF2B5EF4-FFF2-40B4-BE49-F238E27FC236}">
                <a16:creationId xmlns:a16="http://schemas.microsoft.com/office/drawing/2014/main" id="{76E19AC3-0377-FB11-4A4F-ECACCAE059E4}"/>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484000" y="4280886"/>
            <a:ext cx="714375" cy="714375"/>
          </a:xfrm>
          <a:prstGeom prst="rect">
            <a:avLst/>
          </a:prstGeom>
        </p:spPr>
      </p:pic>
      <p:pic>
        <p:nvPicPr>
          <p:cNvPr id="42" name="図 41" descr="ロゴ&#10;&#10;自動的に生成された説明">
            <a:extLst>
              <a:ext uri="{FF2B5EF4-FFF2-40B4-BE49-F238E27FC236}">
                <a16:creationId xmlns:a16="http://schemas.microsoft.com/office/drawing/2014/main" id="{41DFB51D-2CCA-C4A3-FB85-EE4BA7612FD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564000" y="4280886"/>
            <a:ext cx="714375" cy="714375"/>
          </a:xfrm>
          <a:prstGeom prst="rect">
            <a:avLst/>
          </a:prstGeom>
        </p:spPr>
      </p:pic>
      <p:pic>
        <p:nvPicPr>
          <p:cNvPr id="44" name="図 43" descr="アイコン&#10;&#10;自動的に生成された説明">
            <a:extLst>
              <a:ext uri="{FF2B5EF4-FFF2-40B4-BE49-F238E27FC236}">
                <a16:creationId xmlns:a16="http://schemas.microsoft.com/office/drawing/2014/main" id="{817C9D76-4693-4375-A283-3B96F8AA4459}"/>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0416001" y="4297687"/>
            <a:ext cx="714375" cy="714375"/>
          </a:xfrm>
          <a:prstGeom prst="rect">
            <a:avLst/>
          </a:prstGeom>
        </p:spPr>
      </p:pic>
      <p:pic>
        <p:nvPicPr>
          <p:cNvPr id="46" name="図 45" descr="アイコン&#10;&#10;自動的に生成された説明">
            <a:extLst>
              <a:ext uri="{FF2B5EF4-FFF2-40B4-BE49-F238E27FC236}">
                <a16:creationId xmlns:a16="http://schemas.microsoft.com/office/drawing/2014/main" id="{94E54AC4-70AA-4A92-0AF6-884B033413F6}"/>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336001" y="4297687"/>
            <a:ext cx="714375" cy="714375"/>
          </a:xfrm>
          <a:prstGeom prst="rect">
            <a:avLst/>
          </a:prstGeom>
        </p:spPr>
      </p:pic>
      <p:pic>
        <p:nvPicPr>
          <p:cNvPr id="48" name="図 47" descr="アイコン&#10;&#10;自動的に生成された説明">
            <a:extLst>
              <a:ext uri="{FF2B5EF4-FFF2-40B4-BE49-F238E27FC236}">
                <a16:creationId xmlns:a16="http://schemas.microsoft.com/office/drawing/2014/main" id="{B889FE2F-CD63-56AF-A616-6B8BDC6EA4D7}"/>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176001" y="4297687"/>
            <a:ext cx="714375" cy="714375"/>
          </a:xfrm>
          <a:prstGeom prst="rect">
            <a:avLst/>
          </a:prstGeom>
        </p:spPr>
      </p:pic>
      <p:pic>
        <p:nvPicPr>
          <p:cNvPr id="50" name="図 49" descr="アイコン&#10;&#10;自動的に生成された説明">
            <a:extLst>
              <a:ext uri="{FF2B5EF4-FFF2-40B4-BE49-F238E27FC236}">
                <a16:creationId xmlns:a16="http://schemas.microsoft.com/office/drawing/2014/main" id="{61D58550-E660-719F-9B58-3414642858FB}"/>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8256001" y="4297687"/>
            <a:ext cx="714375" cy="714375"/>
          </a:xfrm>
          <a:prstGeom prst="rect">
            <a:avLst/>
          </a:prstGeom>
        </p:spPr>
      </p:pic>
      <p:pic>
        <p:nvPicPr>
          <p:cNvPr id="52" name="図 51" descr="アイコン&#10;&#10;自動的に生成された説明">
            <a:extLst>
              <a:ext uri="{FF2B5EF4-FFF2-40B4-BE49-F238E27FC236}">
                <a16:creationId xmlns:a16="http://schemas.microsoft.com/office/drawing/2014/main" id="{8E952897-573D-3BB5-60F5-F159A998F4A6}"/>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7176001" y="3289687"/>
            <a:ext cx="714375" cy="714375"/>
          </a:xfrm>
          <a:prstGeom prst="rect">
            <a:avLst/>
          </a:prstGeom>
        </p:spPr>
      </p:pic>
      <p:pic>
        <p:nvPicPr>
          <p:cNvPr id="54" name="図 53" descr="アイコン&#10;&#10;自動的に生成された説明">
            <a:extLst>
              <a:ext uri="{FF2B5EF4-FFF2-40B4-BE49-F238E27FC236}">
                <a16:creationId xmlns:a16="http://schemas.microsoft.com/office/drawing/2014/main" id="{50FC7FD1-8050-5C1C-8BEE-DD47FFBE1077}"/>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8256001" y="3289687"/>
            <a:ext cx="714375" cy="714375"/>
          </a:xfrm>
          <a:prstGeom prst="rect">
            <a:avLst/>
          </a:prstGeom>
        </p:spPr>
      </p:pic>
      <p:pic>
        <p:nvPicPr>
          <p:cNvPr id="56" name="図 55" descr="アイコン&#10;&#10;自動的に生成された説明">
            <a:extLst>
              <a:ext uri="{FF2B5EF4-FFF2-40B4-BE49-F238E27FC236}">
                <a16:creationId xmlns:a16="http://schemas.microsoft.com/office/drawing/2014/main" id="{3437D874-CA54-ADA4-57EF-AE24575B9D3A}"/>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10416001" y="3289687"/>
            <a:ext cx="714375" cy="714375"/>
          </a:xfrm>
          <a:prstGeom prst="rect">
            <a:avLst/>
          </a:prstGeom>
        </p:spPr>
      </p:pic>
      <p:pic>
        <p:nvPicPr>
          <p:cNvPr id="58" name="図 57" descr="アイコン&#10;&#10;自動的に生成された説明">
            <a:extLst>
              <a:ext uri="{FF2B5EF4-FFF2-40B4-BE49-F238E27FC236}">
                <a16:creationId xmlns:a16="http://schemas.microsoft.com/office/drawing/2014/main" id="{1074AB11-2684-4FD8-E60C-724919182EAE}"/>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9336001" y="3289687"/>
            <a:ext cx="714375" cy="714375"/>
          </a:xfrm>
          <a:prstGeom prst="rect">
            <a:avLst/>
          </a:prstGeom>
        </p:spPr>
      </p:pic>
      <p:pic>
        <p:nvPicPr>
          <p:cNvPr id="60" name="図 59" descr="アイコン&#10;&#10;自動的に生成された説明">
            <a:extLst>
              <a:ext uri="{FF2B5EF4-FFF2-40B4-BE49-F238E27FC236}">
                <a16:creationId xmlns:a16="http://schemas.microsoft.com/office/drawing/2014/main" id="{60A00EBA-3CB1-6BB0-39A6-6E05F484FC0C}"/>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2484001" y="5288885"/>
            <a:ext cx="714375" cy="714375"/>
          </a:xfrm>
          <a:prstGeom prst="rect">
            <a:avLst/>
          </a:prstGeom>
        </p:spPr>
      </p:pic>
      <p:pic>
        <p:nvPicPr>
          <p:cNvPr id="62" name="図 61" descr="アイコン&#10;&#10;自動的に生成された説明">
            <a:extLst>
              <a:ext uri="{FF2B5EF4-FFF2-40B4-BE49-F238E27FC236}">
                <a16:creationId xmlns:a16="http://schemas.microsoft.com/office/drawing/2014/main" id="{180341C9-5CF4-EF9C-7B66-A1383270139D}"/>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3564001" y="5288885"/>
            <a:ext cx="714375" cy="714375"/>
          </a:xfrm>
          <a:prstGeom prst="rect">
            <a:avLst/>
          </a:prstGeom>
        </p:spPr>
      </p:pic>
      <p:pic>
        <p:nvPicPr>
          <p:cNvPr id="64" name="図 63" descr="アイコン&#10;&#10;自動的に生成された説明">
            <a:extLst>
              <a:ext uri="{FF2B5EF4-FFF2-40B4-BE49-F238E27FC236}">
                <a16:creationId xmlns:a16="http://schemas.microsoft.com/office/drawing/2014/main" id="{844D7F4A-33D0-F20F-51E2-5C1EF455D8DD}"/>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1404001" y="5288885"/>
            <a:ext cx="714375" cy="714375"/>
          </a:xfrm>
          <a:prstGeom prst="rect">
            <a:avLst/>
          </a:prstGeom>
        </p:spPr>
      </p:pic>
      <p:pic>
        <p:nvPicPr>
          <p:cNvPr id="66" name="図 65" descr="アイコン&#10;&#10;自動的に生成された説明">
            <a:extLst>
              <a:ext uri="{FF2B5EF4-FFF2-40B4-BE49-F238E27FC236}">
                <a16:creationId xmlns:a16="http://schemas.microsoft.com/office/drawing/2014/main" id="{0A091475-B344-D6F0-B2FE-9E922760FCC2}"/>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256001" y="1273687"/>
            <a:ext cx="714375" cy="714375"/>
          </a:xfrm>
          <a:prstGeom prst="rect">
            <a:avLst/>
          </a:prstGeom>
        </p:spPr>
      </p:pic>
      <p:pic>
        <p:nvPicPr>
          <p:cNvPr id="68" name="図 67" descr="アイコン&#10;&#10;自動的に生成された説明">
            <a:extLst>
              <a:ext uri="{FF2B5EF4-FFF2-40B4-BE49-F238E27FC236}">
                <a16:creationId xmlns:a16="http://schemas.microsoft.com/office/drawing/2014/main" id="{D7144329-ECB6-1A36-9EEE-8B50D7CCA7BE}"/>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10416001" y="1273687"/>
            <a:ext cx="714375" cy="714375"/>
          </a:xfrm>
          <a:prstGeom prst="rect">
            <a:avLst/>
          </a:prstGeom>
        </p:spPr>
      </p:pic>
      <p:pic>
        <p:nvPicPr>
          <p:cNvPr id="70" name="図 69" descr="ロゴ&#10;&#10;自動的に生成された説明">
            <a:extLst>
              <a:ext uri="{FF2B5EF4-FFF2-40B4-BE49-F238E27FC236}">
                <a16:creationId xmlns:a16="http://schemas.microsoft.com/office/drawing/2014/main" id="{BDAEB5E6-2539-E0AA-E434-D7CE4BF6D921}"/>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9336001" y="1273687"/>
            <a:ext cx="714375" cy="714375"/>
          </a:xfrm>
          <a:prstGeom prst="rect">
            <a:avLst/>
          </a:prstGeom>
        </p:spPr>
      </p:pic>
      <p:pic>
        <p:nvPicPr>
          <p:cNvPr id="72" name="図 71" descr="アイコン&#10;&#10;自動的に生成された説明">
            <a:extLst>
              <a:ext uri="{FF2B5EF4-FFF2-40B4-BE49-F238E27FC236}">
                <a16:creationId xmlns:a16="http://schemas.microsoft.com/office/drawing/2014/main" id="{B68C9B4A-526B-173E-A15A-BDC649146146}"/>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7176001" y="1273687"/>
            <a:ext cx="714375" cy="714375"/>
          </a:xfrm>
          <a:prstGeom prst="rect">
            <a:avLst/>
          </a:prstGeom>
        </p:spPr>
      </p:pic>
      <p:pic>
        <p:nvPicPr>
          <p:cNvPr id="74" name="図 73" descr="アイコン&#10;&#10;自動的に生成された説明">
            <a:extLst>
              <a:ext uri="{FF2B5EF4-FFF2-40B4-BE49-F238E27FC236}">
                <a16:creationId xmlns:a16="http://schemas.microsoft.com/office/drawing/2014/main" id="{07CF1824-E2B8-D27A-E227-BECCA46D89A6}"/>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8256001" y="2281686"/>
            <a:ext cx="714375" cy="714375"/>
          </a:xfrm>
          <a:prstGeom prst="rect">
            <a:avLst/>
          </a:prstGeom>
        </p:spPr>
      </p:pic>
      <p:pic>
        <p:nvPicPr>
          <p:cNvPr id="76" name="図 75" descr="アイコン&#10;&#10;自動的に生成された説明">
            <a:extLst>
              <a:ext uri="{FF2B5EF4-FFF2-40B4-BE49-F238E27FC236}">
                <a16:creationId xmlns:a16="http://schemas.microsoft.com/office/drawing/2014/main" id="{7A026647-C733-B21F-E9E1-DD84875D0146}"/>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10416001" y="2281686"/>
            <a:ext cx="714375" cy="714375"/>
          </a:xfrm>
          <a:prstGeom prst="rect">
            <a:avLst/>
          </a:prstGeom>
        </p:spPr>
      </p:pic>
      <p:pic>
        <p:nvPicPr>
          <p:cNvPr id="78" name="図 77" descr="アイコン&#10;&#10;自動的に生成された説明">
            <a:extLst>
              <a:ext uri="{FF2B5EF4-FFF2-40B4-BE49-F238E27FC236}">
                <a16:creationId xmlns:a16="http://schemas.microsoft.com/office/drawing/2014/main" id="{FA6DC890-C994-4C29-CD73-820A17362F52}"/>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9336001" y="2281686"/>
            <a:ext cx="714375" cy="714375"/>
          </a:xfrm>
          <a:prstGeom prst="rect">
            <a:avLst/>
          </a:prstGeom>
        </p:spPr>
      </p:pic>
      <p:pic>
        <p:nvPicPr>
          <p:cNvPr id="80" name="図 79" descr="アイコン&#10;&#10;自動的に生成された説明">
            <a:extLst>
              <a:ext uri="{FF2B5EF4-FFF2-40B4-BE49-F238E27FC236}">
                <a16:creationId xmlns:a16="http://schemas.microsoft.com/office/drawing/2014/main" id="{43382700-81D6-D7F3-B977-B4EC25359A8E}"/>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7176001" y="2281686"/>
            <a:ext cx="714375" cy="714375"/>
          </a:xfrm>
          <a:prstGeom prst="rect">
            <a:avLst/>
          </a:prstGeom>
        </p:spPr>
      </p:pic>
      <p:sp>
        <p:nvSpPr>
          <p:cNvPr id="13" name="テキスト ボックス 12">
            <a:extLst>
              <a:ext uri="{FF2B5EF4-FFF2-40B4-BE49-F238E27FC236}">
                <a16:creationId xmlns:a16="http://schemas.microsoft.com/office/drawing/2014/main" id="{4035E47E-A6A0-0C43-16A4-1688C848DFE4}"/>
              </a:ext>
            </a:extLst>
          </p:cNvPr>
          <p:cNvSpPr txBox="1">
            <a:spLocks noChangeAspect="1"/>
          </p:cNvSpPr>
          <p:nvPr/>
        </p:nvSpPr>
        <p:spPr>
          <a:xfrm>
            <a:off x="6096000" y="5305687"/>
            <a:ext cx="720000" cy="400110"/>
          </a:xfrm>
          <a:prstGeom prst="rect">
            <a:avLst/>
          </a:prstGeom>
          <a:noFill/>
        </p:spPr>
        <p:txBody>
          <a:bodyPr wrap="square">
            <a:spAutoFit/>
          </a:bodyPr>
          <a:lstStyle/>
          <a:p>
            <a:r>
              <a:rPr lang="en-US" altLang="ja-JP" sz="1000" dirty="0"/>
              <a:t>122</a:t>
            </a:r>
          </a:p>
          <a:p>
            <a:r>
              <a:rPr lang="ja-JP" altLang="en-US" sz="1000" dirty="0"/>
              <a:t>配達員</a:t>
            </a:r>
          </a:p>
        </p:txBody>
      </p:sp>
      <p:pic>
        <p:nvPicPr>
          <p:cNvPr id="15" name="図 14" descr="アイコン&#10;&#10;自動的に生成された説明">
            <a:extLst>
              <a:ext uri="{FF2B5EF4-FFF2-40B4-BE49-F238E27FC236}">
                <a16:creationId xmlns:a16="http://schemas.microsoft.com/office/drawing/2014/main" id="{8D954108-D0A9-81C9-980C-0BAC94A011F6}"/>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8251851" y="5305687"/>
            <a:ext cx="714375" cy="714375"/>
          </a:xfrm>
          <a:prstGeom prst="rect">
            <a:avLst/>
          </a:prstGeom>
        </p:spPr>
      </p:pic>
      <p:pic>
        <p:nvPicPr>
          <p:cNvPr id="17" name="図 16" descr="アイコン&#10;&#10;自動的に生成された説明">
            <a:extLst>
              <a:ext uri="{FF2B5EF4-FFF2-40B4-BE49-F238E27FC236}">
                <a16:creationId xmlns:a16="http://schemas.microsoft.com/office/drawing/2014/main" id="{CF1428C2-11E8-C713-E104-CB4A2828AD19}"/>
              </a:ext>
            </a:extLst>
          </p:cNvPr>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10411851" y="5305687"/>
            <a:ext cx="714375" cy="714375"/>
          </a:xfrm>
          <a:prstGeom prst="rect">
            <a:avLst/>
          </a:prstGeom>
        </p:spPr>
      </p:pic>
      <p:pic>
        <p:nvPicPr>
          <p:cNvPr id="19" name="図 18" descr="アイコン&#10;&#10;自動的に生成された説明">
            <a:extLst>
              <a:ext uri="{FF2B5EF4-FFF2-40B4-BE49-F238E27FC236}">
                <a16:creationId xmlns:a16="http://schemas.microsoft.com/office/drawing/2014/main" id="{538A0049-0303-BCFD-CF76-359AF0E9314A}"/>
              </a:ext>
            </a:extLst>
          </p:cNvPr>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9331851" y="5305687"/>
            <a:ext cx="714375" cy="714375"/>
          </a:xfrm>
          <a:prstGeom prst="rect">
            <a:avLst/>
          </a:prstGeom>
        </p:spPr>
      </p:pic>
      <p:pic>
        <p:nvPicPr>
          <p:cNvPr id="21" name="図 20" descr="アイコン&#10;&#10;自動的に生成された説明">
            <a:extLst>
              <a:ext uri="{FF2B5EF4-FFF2-40B4-BE49-F238E27FC236}">
                <a16:creationId xmlns:a16="http://schemas.microsoft.com/office/drawing/2014/main" id="{627CFCF0-3185-7486-E49C-EA40E7ADE0A0}"/>
              </a:ext>
            </a:extLst>
          </p:cNvPr>
          <p:cNvPicPr>
            <a:picLocks noChangeAspect="1"/>
          </p:cNvPicPr>
          <p:nvPr/>
        </p:nvPicPr>
        <p:blipFill>
          <a:blip r:embed="rId36">
            <a:extLst>
              <a:ext uri="{28A0092B-C50C-407E-A947-70E740481C1C}">
                <a14:useLocalDpi xmlns:a14="http://schemas.microsoft.com/office/drawing/2010/main" val="0"/>
              </a:ext>
            </a:extLst>
          </a:blip>
          <a:stretch>
            <a:fillRect/>
          </a:stretch>
        </p:blipFill>
        <p:spPr>
          <a:xfrm>
            <a:off x="7171851" y="5305687"/>
            <a:ext cx="714375" cy="714375"/>
          </a:xfrm>
          <a:prstGeom prst="rect">
            <a:avLst/>
          </a:prstGeom>
        </p:spPr>
      </p:pic>
      <p:sp>
        <p:nvSpPr>
          <p:cNvPr id="16" name="フッター プレースホルダー 15">
            <a:extLst>
              <a:ext uri="{FF2B5EF4-FFF2-40B4-BE49-F238E27FC236}">
                <a16:creationId xmlns:a16="http://schemas.microsoft.com/office/drawing/2014/main" id="{44F9519F-92E2-4826-90A1-60CD47C490DE}"/>
              </a:ext>
            </a:extLst>
          </p:cNvPr>
          <p:cNvSpPr>
            <a:spLocks noGrp="1"/>
          </p:cNvSpPr>
          <p:nvPr>
            <p:ph type="ftr" sz="quarter" idx="11"/>
          </p:nvPr>
        </p:nvSpPr>
        <p:spPr/>
        <p:txBody>
          <a:bodyPr/>
          <a:lstStyle/>
          <a:p>
            <a:r>
              <a:rPr lang="en-US" altLang="ja-JP"/>
              <a:t>© AT TOKYO Corporation. All rights reserved.</a:t>
            </a:r>
            <a:endParaRPr lang="en-US" altLang="ja-JP" dirty="0"/>
          </a:p>
        </p:txBody>
      </p:sp>
    </p:spTree>
    <p:extLst>
      <p:ext uri="{BB962C8B-B14F-4D97-AF65-F5344CB8AC3E}">
        <p14:creationId xmlns:p14="http://schemas.microsoft.com/office/powerpoint/2010/main" val="20975920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12BADA-689B-DD1B-9EC9-18609D204172}"/>
            </a:ext>
          </a:extLst>
        </p:cNvPr>
        <p:cNvGrpSpPr/>
        <p:nvPr/>
      </p:nvGrpSpPr>
      <p:grpSpPr>
        <a:xfrm>
          <a:off x="0" y="0"/>
          <a:ext cx="0" cy="0"/>
          <a:chOff x="0" y="0"/>
          <a:chExt cx="0" cy="0"/>
        </a:xfrm>
      </p:grpSpPr>
      <p:sp>
        <p:nvSpPr>
          <p:cNvPr id="4" name="タイトル 3">
            <a:extLst>
              <a:ext uri="{FF2B5EF4-FFF2-40B4-BE49-F238E27FC236}">
                <a16:creationId xmlns:a16="http://schemas.microsoft.com/office/drawing/2014/main" id="{ED411AF1-FE03-8A1D-E101-AED045BA8E53}"/>
              </a:ext>
            </a:extLst>
          </p:cNvPr>
          <p:cNvSpPr>
            <a:spLocks noGrp="1"/>
          </p:cNvSpPr>
          <p:nvPr>
            <p:ph type="title"/>
          </p:nvPr>
        </p:nvSpPr>
        <p:spPr/>
        <p:txBody>
          <a:bodyPr/>
          <a:lstStyle/>
          <a:p>
            <a:r>
              <a:rPr kumimoji="1" lang="ja-JP" altLang="en-US" dirty="0"/>
              <a:t>モノ</a:t>
            </a:r>
          </a:p>
        </p:txBody>
      </p:sp>
      <p:sp>
        <p:nvSpPr>
          <p:cNvPr id="2" name="テキスト ボックス 1">
            <a:extLst>
              <a:ext uri="{FF2B5EF4-FFF2-40B4-BE49-F238E27FC236}">
                <a16:creationId xmlns:a16="http://schemas.microsoft.com/office/drawing/2014/main" id="{D11F7742-B4AD-4F18-C358-9F204E89D279}"/>
              </a:ext>
            </a:extLst>
          </p:cNvPr>
          <p:cNvSpPr txBox="1">
            <a:spLocks noChangeAspect="1"/>
          </p:cNvSpPr>
          <p:nvPr/>
        </p:nvSpPr>
        <p:spPr>
          <a:xfrm>
            <a:off x="323999" y="1260000"/>
            <a:ext cx="938743" cy="553998"/>
          </a:xfrm>
          <a:prstGeom prst="rect">
            <a:avLst/>
          </a:prstGeom>
          <a:noFill/>
        </p:spPr>
        <p:txBody>
          <a:bodyPr wrap="square">
            <a:spAutoFit/>
          </a:bodyPr>
          <a:lstStyle/>
          <a:p>
            <a:r>
              <a:rPr lang="en-US" altLang="ja-JP" sz="1000" dirty="0"/>
              <a:t>110</a:t>
            </a:r>
          </a:p>
          <a:p>
            <a:r>
              <a:rPr lang="ja-JP" altLang="en-US" sz="1000" dirty="0"/>
              <a:t>スマホ</a:t>
            </a:r>
            <a:endParaRPr lang="en-US" altLang="ja-JP" sz="1000" dirty="0"/>
          </a:p>
          <a:p>
            <a:r>
              <a:rPr lang="en-US" altLang="ja-JP" sz="1000" dirty="0"/>
              <a:t>(</a:t>
            </a:r>
            <a:r>
              <a:rPr lang="ja-JP" altLang="en-US" sz="1000" dirty="0"/>
              <a:t>タブレット</a:t>
            </a:r>
            <a:r>
              <a:rPr lang="en-US" altLang="ja-JP" sz="1000" dirty="0"/>
              <a:t>)</a:t>
            </a:r>
            <a:endParaRPr lang="ja-JP" altLang="en-US" sz="1000" dirty="0"/>
          </a:p>
        </p:txBody>
      </p:sp>
      <p:sp>
        <p:nvSpPr>
          <p:cNvPr id="3" name="テキスト ボックス 2">
            <a:extLst>
              <a:ext uri="{FF2B5EF4-FFF2-40B4-BE49-F238E27FC236}">
                <a16:creationId xmlns:a16="http://schemas.microsoft.com/office/drawing/2014/main" id="{F4A5F8DE-DAF5-AE20-E443-DCCA28569F7C}"/>
              </a:ext>
            </a:extLst>
          </p:cNvPr>
          <p:cNvSpPr txBox="1">
            <a:spLocks noChangeAspect="1"/>
          </p:cNvSpPr>
          <p:nvPr/>
        </p:nvSpPr>
        <p:spPr>
          <a:xfrm>
            <a:off x="324000" y="2268000"/>
            <a:ext cx="938742" cy="707886"/>
          </a:xfrm>
          <a:prstGeom prst="rect">
            <a:avLst/>
          </a:prstGeom>
          <a:noFill/>
        </p:spPr>
        <p:txBody>
          <a:bodyPr wrap="square">
            <a:spAutoFit/>
          </a:bodyPr>
          <a:lstStyle/>
          <a:p>
            <a:r>
              <a:rPr lang="en-US" altLang="ja-JP" sz="1000" dirty="0"/>
              <a:t>123</a:t>
            </a:r>
          </a:p>
          <a:p>
            <a:r>
              <a:rPr lang="en-US" altLang="ja-JP" sz="1000" dirty="0"/>
              <a:t>ID</a:t>
            </a:r>
            <a:r>
              <a:rPr lang="ja-JP" altLang="en-US" sz="1000" dirty="0"/>
              <a:t>カード</a:t>
            </a:r>
            <a:endParaRPr lang="en-US" altLang="ja-JP" sz="1000" dirty="0"/>
          </a:p>
          <a:p>
            <a:r>
              <a:rPr lang="en-US" altLang="ja-JP" sz="1000" dirty="0"/>
              <a:t>(</a:t>
            </a:r>
            <a:r>
              <a:rPr lang="ja-JP" altLang="en-US" sz="1000" dirty="0"/>
              <a:t>セキュリティカード</a:t>
            </a:r>
            <a:r>
              <a:rPr lang="en-US" altLang="ja-JP" sz="1000" dirty="0"/>
              <a:t>)</a:t>
            </a:r>
            <a:endParaRPr lang="ja-JP" altLang="en-US" sz="1000" dirty="0"/>
          </a:p>
        </p:txBody>
      </p:sp>
      <p:sp>
        <p:nvSpPr>
          <p:cNvPr id="5" name="テキスト ボックス 4">
            <a:extLst>
              <a:ext uri="{FF2B5EF4-FFF2-40B4-BE49-F238E27FC236}">
                <a16:creationId xmlns:a16="http://schemas.microsoft.com/office/drawing/2014/main" id="{94D0CC8C-FE3A-ECFD-F561-709DE6AF759D}"/>
              </a:ext>
            </a:extLst>
          </p:cNvPr>
          <p:cNvSpPr txBox="1">
            <a:spLocks noChangeAspect="1"/>
          </p:cNvSpPr>
          <p:nvPr/>
        </p:nvSpPr>
        <p:spPr>
          <a:xfrm>
            <a:off x="324000" y="3276000"/>
            <a:ext cx="720000" cy="400110"/>
          </a:xfrm>
          <a:prstGeom prst="rect">
            <a:avLst/>
          </a:prstGeom>
          <a:noFill/>
        </p:spPr>
        <p:txBody>
          <a:bodyPr wrap="square">
            <a:spAutoFit/>
          </a:bodyPr>
          <a:lstStyle/>
          <a:p>
            <a:r>
              <a:rPr lang="en-US" altLang="ja-JP" sz="1000" dirty="0"/>
              <a:t>128</a:t>
            </a:r>
          </a:p>
          <a:p>
            <a:r>
              <a:rPr lang="ja-JP" altLang="en-US" sz="1000" dirty="0"/>
              <a:t>電話</a:t>
            </a:r>
          </a:p>
        </p:txBody>
      </p:sp>
      <p:sp>
        <p:nvSpPr>
          <p:cNvPr id="6" name="テキスト ボックス 5">
            <a:extLst>
              <a:ext uri="{FF2B5EF4-FFF2-40B4-BE49-F238E27FC236}">
                <a16:creationId xmlns:a16="http://schemas.microsoft.com/office/drawing/2014/main" id="{43B80EBC-F031-FCC5-6DCF-EEAB5EEAE807}"/>
              </a:ext>
            </a:extLst>
          </p:cNvPr>
          <p:cNvSpPr txBox="1">
            <a:spLocks noChangeAspect="1"/>
          </p:cNvSpPr>
          <p:nvPr/>
        </p:nvSpPr>
        <p:spPr>
          <a:xfrm>
            <a:off x="324000" y="4284000"/>
            <a:ext cx="720000" cy="400110"/>
          </a:xfrm>
          <a:prstGeom prst="rect">
            <a:avLst/>
          </a:prstGeom>
          <a:noFill/>
        </p:spPr>
        <p:txBody>
          <a:bodyPr wrap="square">
            <a:spAutoFit/>
          </a:bodyPr>
          <a:lstStyle/>
          <a:p>
            <a:r>
              <a:rPr lang="en-US" altLang="ja-JP" sz="1000" dirty="0"/>
              <a:t>129</a:t>
            </a:r>
          </a:p>
          <a:p>
            <a:r>
              <a:rPr lang="ja-JP" altLang="en-US" sz="1000" dirty="0"/>
              <a:t>チャット</a:t>
            </a:r>
          </a:p>
        </p:txBody>
      </p:sp>
      <p:sp>
        <p:nvSpPr>
          <p:cNvPr id="7" name="テキスト ボックス 6">
            <a:extLst>
              <a:ext uri="{FF2B5EF4-FFF2-40B4-BE49-F238E27FC236}">
                <a16:creationId xmlns:a16="http://schemas.microsoft.com/office/drawing/2014/main" id="{4C867B03-E481-A80A-B9F7-B2148DD4F9F6}"/>
              </a:ext>
            </a:extLst>
          </p:cNvPr>
          <p:cNvSpPr txBox="1">
            <a:spLocks noChangeAspect="1"/>
          </p:cNvSpPr>
          <p:nvPr/>
        </p:nvSpPr>
        <p:spPr>
          <a:xfrm>
            <a:off x="324000" y="5292000"/>
            <a:ext cx="720000" cy="400110"/>
          </a:xfrm>
          <a:prstGeom prst="rect">
            <a:avLst/>
          </a:prstGeom>
          <a:noFill/>
        </p:spPr>
        <p:txBody>
          <a:bodyPr wrap="square">
            <a:spAutoFit/>
          </a:bodyPr>
          <a:lstStyle/>
          <a:p>
            <a:r>
              <a:rPr lang="en-US" altLang="ja-JP" sz="1000" dirty="0"/>
              <a:t>130</a:t>
            </a:r>
          </a:p>
          <a:p>
            <a:r>
              <a:rPr lang="ja-JP" altLang="en-US" sz="1000" dirty="0"/>
              <a:t>メール</a:t>
            </a:r>
          </a:p>
        </p:txBody>
      </p:sp>
      <p:sp>
        <p:nvSpPr>
          <p:cNvPr id="8" name="テキスト ボックス 7">
            <a:extLst>
              <a:ext uri="{FF2B5EF4-FFF2-40B4-BE49-F238E27FC236}">
                <a16:creationId xmlns:a16="http://schemas.microsoft.com/office/drawing/2014/main" id="{F7AE9997-6E35-97A1-8761-08051FB85123}"/>
              </a:ext>
            </a:extLst>
          </p:cNvPr>
          <p:cNvSpPr txBox="1">
            <a:spLocks noChangeAspect="1"/>
          </p:cNvSpPr>
          <p:nvPr/>
        </p:nvSpPr>
        <p:spPr>
          <a:xfrm>
            <a:off x="6120000" y="1260000"/>
            <a:ext cx="720000" cy="400110"/>
          </a:xfrm>
          <a:prstGeom prst="rect">
            <a:avLst/>
          </a:prstGeom>
          <a:noFill/>
        </p:spPr>
        <p:txBody>
          <a:bodyPr wrap="square">
            <a:spAutoFit/>
          </a:bodyPr>
          <a:lstStyle/>
          <a:p>
            <a:r>
              <a:rPr lang="en-US" altLang="ja-JP" sz="1000" dirty="0"/>
              <a:t>131</a:t>
            </a:r>
          </a:p>
          <a:p>
            <a:r>
              <a:rPr lang="ja-JP" altLang="en-US" sz="1000" dirty="0"/>
              <a:t>レポート</a:t>
            </a:r>
          </a:p>
        </p:txBody>
      </p:sp>
      <p:sp>
        <p:nvSpPr>
          <p:cNvPr id="9" name="テキスト ボックス 8">
            <a:extLst>
              <a:ext uri="{FF2B5EF4-FFF2-40B4-BE49-F238E27FC236}">
                <a16:creationId xmlns:a16="http://schemas.microsoft.com/office/drawing/2014/main" id="{D6ACE6BB-6C77-4089-FCB7-2329B1B3675B}"/>
              </a:ext>
            </a:extLst>
          </p:cNvPr>
          <p:cNvSpPr txBox="1">
            <a:spLocks noChangeAspect="1"/>
          </p:cNvSpPr>
          <p:nvPr/>
        </p:nvSpPr>
        <p:spPr>
          <a:xfrm>
            <a:off x="6120000" y="2268000"/>
            <a:ext cx="720000" cy="400110"/>
          </a:xfrm>
          <a:prstGeom prst="rect">
            <a:avLst/>
          </a:prstGeom>
          <a:noFill/>
        </p:spPr>
        <p:txBody>
          <a:bodyPr wrap="square">
            <a:spAutoFit/>
          </a:bodyPr>
          <a:lstStyle/>
          <a:p>
            <a:r>
              <a:rPr lang="en-US" altLang="ja-JP" sz="1000" dirty="0"/>
              <a:t>132</a:t>
            </a:r>
          </a:p>
          <a:p>
            <a:r>
              <a:rPr lang="en-US" altLang="ja-JP" sz="1000" dirty="0"/>
              <a:t>PC</a:t>
            </a:r>
            <a:endParaRPr lang="ja-JP" altLang="en-US" sz="1000" dirty="0"/>
          </a:p>
        </p:txBody>
      </p:sp>
      <p:sp>
        <p:nvSpPr>
          <p:cNvPr id="10" name="テキスト ボックス 9">
            <a:extLst>
              <a:ext uri="{FF2B5EF4-FFF2-40B4-BE49-F238E27FC236}">
                <a16:creationId xmlns:a16="http://schemas.microsoft.com/office/drawing/2014/main" id="{ED43B37B-9A57-E6F1-BCB5-DEC8CB6CE652}"/>
              </a:ext>
            </a:extLst>
          </p:cNvPr>
          <p:cNvSpPr txBox="1">
            <a:spLocks noChangeAspect="1"/>
          </p:cNvSpPr>
          <p:nvPr/>
        </p:nvSpPr>
        <p:spPr>
          <a:xfrm>
            <a:off x="6120000" y="3276000"/>
            <a:ext cx="945818" cy="553998"/>
          </a:xfrm>
          <a:prstGeom prst="rect">
            <a:avLst/>
          </a:prstGeom>
          <a:noFill/>
        </p:spPr>
        <p:txBody>
          <a:bodyPr wrap="square">
            <a:spAutoFit/>
          </a:bodyPr>
          <a:lstStyle/>
          <a:p>
            <a:r>
              <a:rPr lang="en-US" altLang="ja-JP" sz="1000" dirty="0"/>
              <a:t>133</a:t>
            </a:r>
          </a:p>
          <a:p>
            <a:r>
              <a:rPr lang="ja-JP" altLang="en-US" sz="1000" dirty="0"/>
              <a:t>ゼロトラスト</a:t>
            </a:r>
            <a:r>
              <a:rPr lang="en-US" altLang="ja-JP" sz="1000" dirty="0"/>
              <a:t>PC</a:t>
            </a:r>
            <a:endParaRPr lang="ja-JP" altLang="en-US" sz="1000" dirty="0"/>
          </a:p>
        </p:txBody>
      </p:sp>
      <p:sp>
        <p:nvSpPr>
          <p:cNvPr id="11" name="テキスト ボックス 10">
            <a:extLst>
              <a:ext uri="{FF2B5EF4-FFF2-40B4-BE49-F238E27FC236}">
                <a16:creationId xmlns:a16="http://schemas.microsoft.com/office/drawing/2014/main" id="{37BBCEE6-737C-B891-85D3-F26E47D3A90D}"/>
              </a:ext>
            </a:extLst>
          </p:cNvPr>
          <p:cNvSpPr txBox="1">
            <a:spLocks noChangeAspect="1"/>
          </p:cNvSpPr>
          <p:nvPr/>
        </p:nvSpPr>
        <p:spPr>
          <a:xfrm>
            <a:off x="6120000" y="4284000"/>
            <a:ext cx="720000" cy="400110"/>
          </a:xfrm>
          <a:prstGeom prst="rect">
            <a:avLst/>
          </a:prstGeom>
          <a:noFill/>
        </p:spPr>
        <p:txBody>
          <a:bodyPr wrap="square">
            <a:spAutoFit/>
          </a:bodyPr>
          <a:lstStyle/>
          <a:p>
            <a:r>
              <a:rPr lang="en-US" altLang="ja-JP" sz="1000" dirty="0"/>
              <a:t>134</a:t>
            </a:r>
          </a:p>
          <a:p>
            <a:r>
              <a:rPr lang="ja-JP" altLang="en-US" sz="1000" dirty="0"/>
              <a:t>紙</a:t>
            </a:r>
          </a:p>
        </p:txBody>
      </p:sp>
      <p:sp>
        <p:nvSpPr>
          <p:cNvPr id="12" name="テキスト ボックス 11">
            <a:extLst>
              <a:ext uri="{FF2B5EF4-FFF2-40B4-BE49-F238E27FC236}">
                <a16:creationId xmlns:a16="http://schemas.microsoft.com/office/drawing/2014/main" id="{BF0F8CFB-CED6-7FE1-8C3B-F2E874E923ED}"/>
              </a:ext>
            </a:extLst>
          </p:cNvPr>
          <p:cNvSpPr txBox="1">
            <a:spLocks noChangeAspect="1"/>
          </p:cNvSpPr>
          <p:nvPr/>
        </p:nvSpPr>
        <p:spPr>
          <a:xfrm>
            <a:off x="6120000" y="5292000"/>
            <a:ext cx="720000" cy="553998"/>
          </a:xfrm>
          <a:prstGeom prst="rect">
            <a:avLst/>
          </a:prstGeom>
          <a:noFill/>
        </p:spPr>
        <p:txBody>
          <a:bodyPr wrap="square">
            <a:spAutoFit/>
          </a:bodyPr>
          <a:lstStyle/>
          <a:p>
            <a:r>
              <a:rPr lang="en-US" altLang="ja-JP" sz="1000" dirty="0"/>
              <a:t>135</a:t>
            </a:r>
          </a:p>
          <a:p>
            <a:r>
              <a:rPr lang="ja-JP" altLang="en-US" sz="1000" dirty="0"/>
              <a:t>えんぴつと紙</a:t>
            </a:r>
          </a:p>
        </p:txBody>
      </p:sp>
      <p:pic>
        <p:nvPicPr>
          <p:cNvPr id="14" name="図 13" descr="アイコン&#10;&#10;自動的に生成された説明">
            <a:extLst>
              <a:ext uri="{FF2B5EF4-FFF2-40B4-BE49-F238E27FC236}">
                <a16:creationId xmlns:a16="http://schemas.microsoft.com/office/drawing/2014/main" id="{085C8EC6-2FED-CC46-AFAA-1F8EA40A5C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4000" y="1260001"/>
            <a:ext cx="714375" cy="714375"/>
          </a:xfrm>
          <a:prstGeom prst="rect">
            <a:avLst/>
          </a:prstGeom>
        </p:spPr>
      </p:pic>
      <p:pic>
        <p:nvPicPr>
          <p:cNvPr id="16" name="図 15" descr="アイコン&#10;&#10;自動的に生成された説明">
            <a:extLst>
              <a:ext uri="{FF2B5EF4-FFF2-40B4-BE49-F238E27FC236}">
                <a16:creationId xmlns:a16="http://schemas.microsoft.com/office/drawing/2014/main" id="{F3BF6D16-75ED-849A-FA29-D30D6F9C89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4000" y="1260001"/>
            <a:ext cx="714375" cy="714375"/>
          </a:xfrm>
          <a:prstGeom prst="rect">
            <a:avLst/>
          </a:prstGeom>
        </p:spPr>
      </p:pic>
      <p:pic>
        <p:nvPicPr>
          <p:cNvPr id="18" name="図 17" descr="アイコン&#10;&#10;自動的に生成された説明">
            <a:extLst>
              <a:ext uri="{FF2B5EF4-FFF2-40B4-BE49-F238E27FC236}">
                <a16:creationId xmlns:a16="http://schemas.microsoft.com/office/drawing/2014/main" id="{3E0886B4-F659-B2A8-5AE6-A0E63B7B54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4000" y="1260001"/>
            <a:ext cx="714375" cy="714375"/>
          </a:xfrm>
          <a:prstGeom prst="rect">
            <a:avLst/>
          </a:prstGeom>
        </p:spPr>
      </p:pic>
      <p:pic>
        <p:nvPicPr>
          <p:cNvPr id="20" name="図 19" descr="アイコン&#10;&#10;自動的に生成された説明">
            <a:extLst>
              <a:ext uri="{FF2B5EF4-FFF2-40B4-BE49-F238E27FC236}">
                <a16:creationId xmlns:a16="http://schemas.microsoft.com/office/drawing/2014/main" id="{2C339252-7532-E42B-F78C-38016EA4D3D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4000" y="2268000"/>
            <a:ext cx="714375" cy="714375"/>
          </a:xfrm>
          <a:prstGeom prst="rect">
            <a:avLst/>
          </a:prstGeom>
        </p:spPr>
      </p:pic>
      <p:pic>
        <p:nvPicPr>
          <p:cNvPr id="22" name="図 21" descr="アイコン&#10;&#10;自動的に生成された説明">
            <a:extLst>
              <a:ext uri="{FF2B5EF4-FFF2-40B4-BE49-F238E27FC236}">
                <a16:creationId xmlns:a16="http://schemas.microsoft.com/office/drawing/2014/main" id="{1B5A3451-5272-BD9A-ECCE-BEBE59A94F6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84000" y="2268000"/>
            <a:ext cx="714375" cy="714375"/>
          </a:xfrm>
          <a:prstGeom prst="rect">
            <a:avLst/>
          </a:prstGeom>
        </p:spPr>
      </p:pic>
      <p:pic>
        <p:nvPicPr>
          <p:cNvPr id="24" name="図 23" descr="アイコン&#10;&#10;自動的に生成された説明">
            <a:extLst>
              <a:ext uri="{FF2B5EF4-FFF2-40B4-BE49-F238E27FC236}">
                <a16:creationId xmlns:a16="http://schemas.microsoft.com/office/drawing/2014/main" id="{90B56CEA-96FE-2C8B-CC03-A6A3841CADC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64000" y="2268000"/>
            <a:ext cx="714375" cy="714375"/>
          </a:xfrm>
          <a:prstGeom prst="rect">
            <a:avLst/>
          </a:prstGeom>
        </p:spPr>
      </p:pic>
      <p:pic>
        <p:nvPicPr>
          <p:cNvPr id="26" name="図 25" descr="アイコン&#10;&#10;自動的に生成された説明">
            <a:extLst>
              <a:ext uri="{FF2B5EF4-FFF2-40B4-BE49-F238E27FC236}">
                <a16:creationId xmlns:a16="http://schemas.microsoft.com/office/drawing/2014/main" id="{E6E25115-7CE3-6AA4-8542-F3740020E0B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00000" y="5292000"/>
            <a:ext cx="714375" cy="714375"/>
          </a:xfrm>
          <a:prstGeom prst="rect">
            <a:avLst/>
          </a:prstGeom>
        </p:spPr>
      </p:pic>
      <p:pic>
        <p:nvPicPr>
          <p:cNvPr id="28" name="図 27" descr="アイコン&#10;&#10;自動的に生成された説明">
            <a:extLst>
              <a:ext uri="{FF2B5EF4-FFF2-40B4-BE49-F238E27FC236}">
                <a16:creationId xmlns:a16="http://schemas.microsoft.com/office/drawing/2014/main" id="{FEEB012B-1980-5A48-6EDF-5FFFEB872F9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280000" y="5292000"/>
            <a:ext cx="714375" cy="714375"/>
          </a:xfrm>
          <a:prstGeom prst="rect">
            <a:avLst/>
          </a:prstGeom>
        </p:spPr>
      </p:pic>
      <p:pic>
        <p:nvPicPr>
          <p:cNvPr id="30" name="図 29" descr="アイコン&#10;&#10;自動的に生成された説明">
            <a:extLst>
              <a:ext uri="{FF2B5EF4-FFF2-40B4-BE49-F238E27FC236}">
                <a16:creationId xmlns:a16="http://schemas.microsoft.com/office/drawing/2014/main" id="{6A488872-947B-1D07-FB5C-947CE3966E9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440000" y="5292000"/>
            <a:ext cx="714375" cy="714375"/>
          </a:xfrm>
          <a:prstGeom prst="rect">
            <a:avLst/>
          </a:prstGeom>
        </p:spPr>
      </p:pic>
      <p:pic>
        <p:nvPicPr>
          <p:cNvPr id="32" name="図 31" descr="アイコン&#10;&#10;自動的に生成された説明">
            <a:extLst>
              <a:ext uri="{FF2B5EF4-FFF2-40B4-BE49-F238E27FC236}">
                <a16:creationId xmlns:a16="http://schemas.microsoft.com/office/drawing/2014/main" id="{1E5888B9-14E0-C636-93D3-D29802DE691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360000" y="5292000"/>
            <a:ext cx="714375" cy="714375"/>
          </a:xfrm>
          <a:prstGeom prst="rect">
            <a:avLst/>
          </a:prstGeom>
        </p:spPr>
      </p:pic>
      <p:pic>
        <p:nvPicPr>
          <p:cNvPr id="34" name="図 33" descr="アイコン&#10;&#10;自動的に生成された説明">
            <a:extLst>
              <a:ext uri="{FF2B5EF4-FFF2-40B4-BE49-F238E27FC236}">
                <a16:creationId xmlns:a16="http://schemas.microsoft.com/office/drawing/2014/main" id="{F013C38F-B466-E7C7-0C18-F1DA68ECD3D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200000" y="4284000"/>
            <a:ext cx="714375" cy="714375"/>
          </a:xfrm>
          <a:prstGeom prst="rect">
            <a:avLst/>
          </a:prstGeom>
        </p:spPr>
      </p:pic>
      <p:pic>
        <p:nvPicPr>
          <p:cNvPr id="36" name="図 35" descr="アイコン&#10;&#10;自動的に生成された説明">
            <a:extLst>
              <a:ext uri="{FF2B5EF4-FFF2-40B4-BE49-F238E27FC236}">
                <a16:creationId xmlns:a16="http://schemas.microsoft.com/office/drawing/2014/main" id="{6696507F-87C5-1056-C5F5-8A1CC7B9692A}"/>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280000" y="4284000"/>
            <a:ext cx="714375" cy="714375"/>
          </a:xfrm>
          <a:prstGeom prst="rect">
            <a:avLst/>
          </a:prstGeom>
        </p:spPr>
      </p:pic>
      <p:pic>
        <p:nvPicPr>
          <p:cNvPr id="38" name="図 37" descr="アイコン&#10;&#10;自動的に生成された説明">
            <a:extLst>
              <a:ext uri="{FF2B5EF4-FFF2-40B4-BE49-F238E27FC236}">
                <a16:creationId xmlns:a16="http://schemas.microsoft.com/office/drawing/2014/main" id="{B504AD40-A056-73C6-D483-FB167EE9E795}"/>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0440000" y="4284000"/>
            <a:ext cx="714375" cy="714375"/>
          </a:xfrm>
          <a:prstGeom prst="rect">
            <a:avLst/>
          </a:prstGeom>
        </p:spPr>
      </p:pic>
      <p:pic>
        <p:nvPicPr>
          <p:cNvPr id="40" name="図 39" descr="アイコン&#10;&#10;自動的に生成された説明">
            <a:extLst>
              <a:ext uri="{FF2B5EF4-FFF2-40B4-BE49-F238E27FC236}">
                <a16:creationId xmlns:a16="http://schemas.microsoft.com/office/drawing/2014/main" id="{CB511F5F-692C-D3AE-4BFB-F20778AF14D7}"/>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360000" y="4284000"/>
            <a:ext cx="714375" cy="714375"/>
          </a:xfrm>
          <a:prstGeom prst="rect">
            <a:avLst/>
          </a:prstGeom>
        </p:spPr>
      </p:pic>
      <p:pic>
        <p:nvPicPr>
          <p:cNvPr id="42" name="図 41" descr="アイコン&#10;&#10;自動的に生成された説明">
            <a:extLst>
              <a:ext uri="{FF2B5EF4-FFF2-40B4-BE49-F238E27FC236}">
                <a16:creationId xmlns:a16="http://schemas.microsoft.com/office/drawing/2014/main" id="{169A524A-3F4B-123E-AFA3-9EA81C9E7622}"/>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404000" y="5292000"/>
            <a:ext cx="714375" cy="714375"/>
          </a:xfrm>
          <a:prstGeom prst="rect">
            <a:avLst/>
          </a:prstGeom>
        </p:spPr>
      </p:pic>
      <p:pic>
        <p:nvPicPr>
          <p:cNvPr id="44" name="図 43" descr="アイコン&#10;&#10;自動的に生成された説明">
            <a:extLst>
              <a:ext uri="{FF2B5EF4-FFF2-40B4-BE49-F238E27FC236}">
                <a16:creationId xmlns:a16="http://schemas.microsoft.com/office/drawing/2014/main" id="{940A3233-A4D2-202A-8C18-747FCFAAAA5F}"/>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484000" y="5292000"/>
            <a:ext cx="714375" cy="714375"/>
          </a:xfrm>
          <a:prstGeom prst="rect">
            <a:avLst/>
          </a:prstGeom>
        </p:spPr>
      </p:pic>
      <p:pic>
        <p:nvPicPr>
          <p:cNvPr id="46" name="図 45" descr="アイコン&#10;&#10;自動的に生成された説明">
            <a:extLst>
              <a:ext uri="{FF2B5EF4-FFF2-40B4-BE49-F238E27FC236}">
                <a16:creationId xmlns:a16="http://schemas.microsoft.com/office/drawing/2014/main" id="{8A0E60B6-FADD-E523-A077-A9F5650BB55B}"/>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3564000" y="5292000"/>
            <a:ext cx="714375" cy="714375"/>
          </a:xfrm>
          <a:prstGeom prst="rect">
            <a:avLst/>
          </a:prstGeom>
        </p:spPr>
      </p:pic>
      <p:pic>
        <p:nvPicPr>
          <p:cNvPr id="48" name="図 47" descr="アイコン&#10;&#10;自動的に生成された説明">
            <a:extLst>
              <a:ext uri="{FF2B5EF4-FFF2-40B4-BE49-F238E27FC236}">
                <a16:creationId xmlns:a16="http://schemas.microsoft.com/office/drawing/2014/main" id="{AA10A652-F904-49DF-0AA7-1DE87B52653C}"/>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404000" y="4284000"/>
            <a:ext cx="714375" cy="714375"/>
          </a:xfrm>
          <a:prstGeom prst="rect">
            <a:avLst/>
          </a:prstGeom>
        </p:spPr>
      </p:pic>
      <p:pic>
        <p:nvPicPr>
          <p:cNvPr id="50" name="図 49" descr="アイコン&#10;&#10;自動的に生成された説明">
            <a:extLst>
              <a:ext uri="{FF2B5EF4-FFF2-40B4-BE49-F238E27FC236}">
                <a16:creationId xmlns:a16="http://schemas.microsoft.com/office/drawing/2014/main" id="{A94A961A-3E82-993E-5B20-7110BBA056A6}"/>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2484000" y="4284000"/>
            <a:ext cx="714375" cy="714375"/>
          </a:xfrm>
          <a:prstGeom prst="rect">
            <a:avLst/>
          </a:prstGeom>
        </p:spPr>
      </p:pic>
      <p:pic>
        <p:nvPicPr>
          <p:cNvPr id="52" name="図 51" descr="アイコン&#10;&#10;自動的に生成された説明">
            <a:extLst>
              <a:ext uri="{FF2B5EF4-FFF2-40B4-BE49-F238E27FC236}">
                <a16:creationId xmlns:a16="http://schemas.microsoft.com/office/drawing/2014/main" id="{632F1CF0-B997-9EFB-6D10-329BD8898E42}"/>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4644000" y="4284000"/>
            <a:ext cx="714375" cy="714375"/>
          </a:xfrm>
          <a:prstGeom prst="rect">
            <a:avLst/>
          </a:prstGeom>
        </p:spPr>
      </p:pic>
      <p:pic>
        <p:nvPicPr>
          <p:cNvPr id="54" name="図 53" descr="アイコン&#10;&#10;自動的に生成された説明">
            <a:extLst>
              <a:ext uri="{FF2B5EF4-FFF2-40B4-BE49-F238E27FC236}">
                <a16:creationId xmlns:a16="http://schemas.microsoft.com/office/drawing/2014/main" id="{1867A6E7-7B1E-5DF5-DED1-5D31C3D8FBDE}"/>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3564000" y="4284000"/>
            <a:ext cx="714375" cy="714375"/>
          </a:xfrm>
          <a:prstGeom prst="rect">
            <a:avLst/>
          </a:prstGeom>
        </p:spPr>
      </p:pic>
      <p:pic>
        <p:nvPicPr>
          <p:cNvPr id="56" name="図 55" descr="アイコン&#10;&#10;自動的に生成された説明">
            <a:extLst>
              <a:ext uri="{FF2B5EF4-FFF2-40B4-BE49-F238E27FC236}">
                <a16:creationId xmlns:a16="http://schemas.microsoft.com/office/drawing/2014/main" id="{36814695-8AC4-0116-0E49-6D89B80031A2}"/>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1404000" y="3276000"/>
            <a:ext cx="714375" cy="714375"/>
          </a:xfrm>
          <a:prstGeom prst="rect">
            <a:avLst/>
          </a:prstGeom>
        </p:spPr>
      </p:pic>
      <p:pic>
        <p:nvPicPr>
          <p:cNvPr id="58" name="図 57" descr="アイコン&#10;&#10;自動的に生成された説明">
            <a:extLst>
              <a:ext uri="{FF2B5EF4-FFF2-40B4-BE49-F238E27FC236}">
                <a16:creationId xmlns:a16="http://schemas.microsoft.com/office/drawing/2014/main" id="{96FC3CAC-51BC-7614-D4B4-D29DBB659490}"/>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2484000" y="3276000"/>
            <a:ext cx="714375" cy="714375"/>
          </a:xfrm>
          <a:prstGeom prst="rect">
            <a:avLst/>
          </a:prstGeom>
        </p:spPr>
      </p:pic>
      <p:pic>
        <p:nvPicPr>
          <p:cNvPr id="60" name="図 59" descr="アイコン&#10;&#10;自動的に生成された説明">
            <a:extLst>
              <a:ext uri="{FF2B5EF4-FFF2-40B4-BE49-F238E27FC236}">
                <a16:creationId xmlns:a16="http://schemas.microsoft.com/office/drawing/2014/main" id="{653187E6-9F56-5E62-D190-6957CD5AAD37}"/>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3564000" y="3276000"/>
            <a:ext cx="714375" cy="714375"/>
          </a:xfrm>
          <a:prstGeom prst="rect">
            <a:avLst/>
          </a:prstGeom>
        </p:spPr>
      </p:pic>
      <p:pic>
        <p:nvPicPr>
          <p:cNvPr id="62" name="図 61" descr="アイコン&#10;&#10;自動的に生成された説明">
            <a:extLst>
              <a:ext uri="{FF2B5EF4-FFF2-40B4-BE49-F238E27FC236}">
                <a16:creationId xmlns:a16="http://schemas.microsoft.com/office/drawing/2014/main" id="{9DEA5618-D4A1-AA67-EE08-AE3A0BC86E74}"/>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200000" y="3276000"/>
            <a:ext cx="714375" cy="714375"/>
          </a:xfrm>
          <a:prstGeom prst="rect">
            <a:avLst/>
          </a:prstGeom>
        </p:spPr>
      </p:pic>
      <p:pic>
        <p:nvPicPr>
          <p:cNvPr id="64" name="図 63" descr="アイコン&#10;&#10;自動的に生成された説明">
            <a:extLst>
              <a:ext uri="{FF2B5EF4-FFF2-40B4-BE49-F238E27FC236}">
                <a16:creationId xmlns:a16="http://schemas.microsoft.com/office/drawing/2014/main" id="{0B237079-F1D0-E4BB-913E-CD45EE5FDDF6}"/>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8280000" y="3276000"/>
            <a:ext cx="714375" cy="714375"/>
          </a:xfrm>
          <a:prstGeom prst="rect">
            <a:avLst/>
          </a:prstGeom>
        </p:spPr>
      </p:pic>
      <p:pic>
        <p:nvPicPr>
          <p:cNvPr id="66" name="図 65" descr="アイコン&#10;&#10;自動的に生成された説明">
            <a:extLst>
              <a:ext uri="{FF2B5EF4-FFF2-40B4-BE49-F238E27FC236}">
                <a16:creationId xmlns:a16="http://schemas.microsoft.com/office/drawing/2014/main" id="{BCCA1F45-C842-8DC4-479F-FFE65BFD0712}"/>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10440000" y="3276000"/>
            <a:ext cx="714375" cy="714375"/>
          </a:xfrm>
          <a:prstGeom prst="rect">
            <a:avLst/>
          </a:prstGeom>
        </p:spPr>
      </p:pic>
      <p:pic>
        <p:nvPicPr>
          <p:cNvPr id="68" name="図 67" descr="黒い背景に白い文字がある&#10;&#10;低い精度で自動的に生成された説明">
            <a:extLst>
              <a:ext uri="{FF2B5EF4-FFF2-40B4-BE49-F238E27FC236}">
                <a16:creationId xmlns:a16="http://schemas.microsoft.com/office/drawing/2014/main" id="{E41EBFD0-D1E2-7BB1-BF1F-F7F0AB2B7946}"/>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9360000" y="3276000"/>
            <a:ext cx="714375" cy="714375"/>
          </a:xfrm>
          <a:prstGeom prst="rect">
            <a:avLst/>
          </a:prstGeom>
        </p:spPr>
      </p:pic>
      <p:pic>
        <p:nvPicPr>
          <p:cNvPr id="70" name="図 69" descr="アイコン&#10;&#10;自動的に生成された説明">
            <a:extLst>
              <a:ext uri="{FF2B5EF4-FFF2-40B4-BE49-F238E27FC236}">
                <a16:creationId xmlns:a16="http://schemas.microsoft.com/office/drawing/2014/main" id="{B00A705A-0D72-F36B-8D2F-94BF655E9F1F}"/>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7200000" y="2268000"/>
            <a:ext cx="714375" cy="714375"/>
          </a:xfrm>
          <a:prstGeom prst="rect">
            <a:avLst/>
          </a:prstGeom>
        </p:spPr>
      </p:pic>
      <p:pic>
        <p:nvPicPr>
          <p:cNvPr id="72" name="図 71" descr="アイコン&#10;&#10;自動的に生成された説明">
            <a:extLst>
              <a:ext uri="{FF2B5EF4-FFF2-40B4-BE49-F238E27FC236}">
                <a16:creationId xmlns:a16="http://schemas.microsoft.com/office/drawing/2014/main" id="{FF239A83-48D3-3A3B-FE3F-0BDD21317D73}"/>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8280000" y="2268000"/>
            <a:ext cx="714375" cy="714375"/>
          </a:xfrm>
          <a:prstGeom prst="rect">
            <a:avLst/>
          </a:prstGeom>
        </p:spPr>
      </p:pic>
      <p:pic>
        <p:nvPicPr>
          <p:cNvPr id="74" name="図 73" descr="アイコン&#10;&#10;自動的に生成された説明">
            <a:extLst>
              <a:ext uri="{FF2B5EF4-FFF2-40B4-BE49-F238E27FC236}">
                <a16:creationId xmlns:a16="http://schemas.microsoft.com/office/drawing/2014/main" id="{8F58DC52-6C0B-9422-0179-872603E49ED4}"/>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9360000" y="2268000"/>
            <a:ext cx="714375" cy="714375"/>
          </a:xfrm>
          <a:prstGeom prst="rect">
            <a:avLst/>
          </a:prstGeom>
        </p:spPr>
      </p:pic>
      <p:pic>
        <p:nvPicPr>
          <p:cNvPr id="76" name="図 75" descr="アイコン&#10;&#10;自動的に生成された説明">
            <a:extLst>
              <a:ext uri="{FF2B5EF4-FFF2-40B4-BE49-F238E27FC236}">
                <a16:creationId xmlns:a16="http://schemas.microsoft.com/office/drawing/2014/main" id="{A3DCC65A-6FDF-60EA-A3C0-1912090E6330}"/>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7200000" y="1260001"/>
            <a:ext cx="714375" cy="714375"/>
          </a:xfrm>
          <a:prstGeom prst="rect">
            <a:avLst/>
          </a:prstGeom>
        </p:spPr>
      </p:pic>
      <p:pic>
        <p:nvPicPr>
          <p:cNvPr id="78" name="図 77" descr="アイコン&#10;&#10;自動的に生成された説明">
            <a:extLst>
              <a:ext uri="{FF2B5EF4-FFF2-40B4-BE49-F238E27FC236}">
                <a16:creationId xmlns:a16="http://schemas.microsoft.com/office/drawing/2014/main" id="{B340606D-9ADE-D2CE-2D5B-8565AD6DF8CE}"/>
              </a:ext>
            </a:extLst>
          </p:cNvPr>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8280000" y="1260001"/>
            <a:ext cx="714375" cy="714375"/>
          </a:xfrm>
          <a:prstGeom prst="rect">
            <a:avLst/>
          </a:prstGeom>
        </p:spPr>
      </p:pic>
      <p:pic>
        <p:nvPicPr>
          <p:cNvPr id="80" name="図 79" descr="アイコン&#10;&#10;自動的に生成された説明">
            <a:extLst>
              <a:ext uri="{FF2B5EF4-FFF2-40B4-BE49-F238E27FC236}">
                <a16:creationId xmlns:a16="http://schemas.microsoft.com/office/drawing/2014/main" id="{FA054157-E6CD-D62B-8D24-3F595295FFF9}"/>
              </a:ext>
            </a:extLst>
          </p:cNvPr>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9360000" y="1260001"/>
            <a:ext cx="714375" cy="714375"/>
          </a:xfrm>
          <a:prstGeom prst="rect">
            <a:avLst/>
          </a:prstGeom>
        </p:spPr>
      </p:pic>
      <p:sp>
        <p:nvSpPr>
          <p:cNvPr id="17" name="フッター プレースホルダー 16">
            <a:extLst>
              <a:ext uri="{FF2B5EF4-FFF2-40B4-BE49-F238E27FC236}">
                <a16:creationId xmlns:a16="http://schemas.microsoft.com/office/drawing/2014/main" id="{A7ECEE33-675E-CC94-C380-163EF876F31B}"/>
              </a:ext>
            </a:extLst>
          </p:cNvPr>
          <p:cNvSpPr>
            <a:spLocks noGrp="1"/>
          </p:cNvSpPr>
          <p:nvPr>
            <p:ph type="ftr" sz="quarter" idx="11"/>
          </p:nvPr>
        </p:nvSpPr>
        <p:spPr/>
        <p:txBody>
          <a:bodyPr/>
          <a:lstStyle/>
          <a:p>
            <a:r>
              <a:rPr lang="en-US" altLang="ja-JP"/>
              <a:t>© AT TOKYO Corporation. All rights reserved.</a:t>
            </a:r>
            <a:endParaRPr lang="en-US" altLang="ja-JP" dirty="0"/>
          </a:p>
        </p:txBody>
      </p:sp>
    </p:spTree>
    <p:extLst>
      <p:ext uri="{BB962C8B-B14F-4D97-AF65-F5344CB8AC3E}">
        <p14:creationId xmlns:p14="http://schemas.microsoft.com/office/powerpoint/2010/main" val="39406224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8C4CC0-3EBF-BEDC-E29B-F53B7DA7477E}"/>
            </a:ext>
          </a:extLst>
        </p:cNvPr>
        <p:cNvGrpSpPr/>
        <p:nvPr/>
      </p:nvGrpSpPr>
      <p:grpSpPr>
        <a:xfrm>
          <a:off x="0" y="0"/>
          <a:ext cx="0" cy="0"/>
          <a:chOff x="0" y="0"/>
          <a:chExt cx="0" cy="0"/>
        </a:xfrm>
      </p:grpSpPr>
      <p:sp>
        <p:nvSpPr>
          <p:cNvPr id="4" name="タイトル 3">
            <a:extLst>
              <a:ext uri="{FF2B5EF4-FFF2-40B4-BE49-F238E27FC236}">
                <a16:creationId xmlns:a16="http://schemas.microsoft.com/office/drawing/2014/main" id="{E6B413F3-30C8-03DB-D68E-6E48259C1010}"/>
              </a:ext>
            </a:extLst>
          </p:cNvPr>
          <p:cNvSpPr>
            <a:spLocks noGrp="1"/>
          </p:cNvSpPr>
          <p:nvPr>
            <p:ph type="title"/>
          </p:nvPr>
        </p:nvSpPr>
        <p:spPr/>
        <p:txBody>
          <a:bodyPr/>
          <a:lstStyle/>
          <a:p>
            <a:r>
              <a:rPr kumimoji="1" lang="ja-JP" altLang="en-US" dirty="0"/>
              <a:t>デザイン</a:t>
            </a:r>
          </a:p>
        </p:txBody>
      </p:sp>
      <p:sp>
        <p:nvSpPr>
          <p:cNvPr id="2" name="テキスト ボックス 1">
            <a:extLst>
              <a:ext uri="{FF2B5EF4-FFF2-40B4-BE49-F238E27FC236}">
                <a16:creationId xmlns:a16="http://schemas.microsoft.com/office/drawing/2014/main" id="{DBA45258-73C0-5F75-89B0-90DCE639EECF}"/>
              </a:ext>
            </a:extLst>
          </p:cNvPr>
          <p:cNvSpPr txBox="1">
            <a:spLocks noChangeAspect="1"/>
          </p:cNvSpPr>
          <p:nvPr/>
        </p:nvSpPr>
        <p:spPr>
          <a:xfrm>
            <a:off x="323999" y="1260000"/>
            <a:ext cx="889945" cy="400110"/>
          </a:xfrm>
          <a:prstGeom prst="rect">
            <a:avLst/>
          </a:prstGeom>
          <a:noFill/>
        </p:spPr>
        <p:txBody>
          <a:bodyPr wrap="square">
            <a:spAutoFit/>
          </a:bodyPr>
          <a:lstStyle/>
          <a:p>
            <a:r>
              <a:rPr lang="en-US" altLang="ja-JP" sz="1000" dirty="0"/>
              <a:t>124</a:t>
            </a:r>
          </a:p>
          <a:p>
            <a:r>
              <a:rPr lang="ja-JP" altLang="en-US" sz="1000" dirty="0"/>
              <a:t>●アイコン</a:t>
            </a:r>
          </a:p>
        </p:txBody>
      </p:sp>
      <p:sp>
        <p:nvSpPr>
          <p:cNvPr id="3" name="テキスト ボックス 2">
            <a:extLst>
              <a:ext uri="{FF2B5EF4-FFF2-40B4-BE49-F238E27FC236}">
                <a16:creationId xmlns:a16="http://schemas.microsoft.com/office/drawing/2014/main" id="{58F7FDDE-0770-3723-BDA1-92F1D225A1E0}"/>
              </a:ext>
            </a:extLst>
          </p:cNvPr>
          <p:cNvSpPr txBox="1">
            <a:spLocks noChangeAspect="1"/>
          </p:cNvSpPr>
          <p:nvPr/>
        </p:nvSpPr>
        <p:spPr>
          <a:xfrm>
            <a:off x="324000" y="2268000"/>
            <a:ext cx="889944" cy="400110"/>
          </a:xfrm>
          <a:prstGeom prst="rect">
            <a:avLst/>
          </a:prstGeom>
          <a:noFill/>
        </p:spPr>
        <p:txBody>
          <a:bodyPr wrap="square">
            <a:spAutoFit/>
          </a:bodyPr>
          <a:lstStyle/>
          <a:p>
            <a:r>
              <a:rPr lang="en-US" altLang="ja-JP" sz="1000" dirty="0"/>
              <a:t>125</a:t>
            </a:r>
          </a:p>
          <a:p>
            <a:r>
              <a:rPr lang="ja-JP" altLang="en-US" sz="1000" dirty="0"/>
              <a:t>〇アイコン</a:t>
            </a:r>
          </a:p>
        </p:txBody>
      </p:sp>
      <p:sp>
        <p:nvSpPr>
          <p:cNvPr id="5" name="テキスト ボックス 4">
            <a:extLst>
              <a:ext uri="{FF2B5EF4-FFF2-40B4-BE49-F238E27FC236}">
                <a16:creationId xmlns:a16="http://schemas.microsoft.com/office/drawing/2014/main" id="{27127575-2A2F-CC3E-645F-F3D869915C8B}"/>
              </a:ext>
            </a:extLst>
          </p:cNvPr>
          <p:cNvSpPr txBox="1">
            <a:spLocks noChangeAspect="1"/>
          </p:cNvSpPr>
          <p:nvPr/>
        </p:nvSpPr>
        <p:spPr>
          <a:xfrm>
            <a:off x="324000" y="3276000"/>
            <a:ext cx="889944" cy="400110"/>
          </a:xfrm>
          <a:prstGeom prst="rect">
            <a:avLst/>
          </a:prstGeom>
          <a:noFill/>
        </p:spPr>
        <p:txBody>
          <a:bodyPr wrap="square">
            <a:spAutoFit/>
          </a:bodyPr>
          <a:lstStyle/>
          <a:p>
            <a:r>
              <a:rPr lang="en-US" altLang="ja-JP" sz="1000" dirty="0"/>
              <a:t>126</a:t>
            </a:r>
          </a:p>
          <a:p>
            <a:r>
              <a:rPr lang="ja-JP" altLang="en-US" sz="1000" dirty="0"/>
              <a:t>■アイコン</a:t>
            </a:r>
          </a:p>
        </p:txBody>
      </p:sp>
      <p:sp>
        <p:nvSpPr>
          <p:cNvPr id="6" name="テキスト ボックス 5">
            <a:extLst>
              <a:ext uri="{FF2B5EF4-FFF2-40B4-BE49-F238E27FC236}">
                <a16:creationId xmlns:a16="http://schemas.microsoft.com/office/drawing/2014/main" id="{8000B74F-BFAE-03FD-FC63-35ADA7B5F4F9}"/>
              </a:ext>
            </a:extLst>
          </p:cNvPr>
          <p:cNvSpPr txBox="1">
            <a:spLocks noChangeAspect="1"/>
          </p:cNvSpPr>
          <p:nvPr/>
        </p:nvSpPr>
        <p:spPr>
          <a:xfrm>
            <a:off x="324000" y="4284000"/>
            <a:ext cx="889944" cy="400110"/>
          </a:xfrm>
          <a:prstGeom prst="rect">
            <a:avLst/>
          </a:prstGeom>
          <a:noFill/>
        </p:spPr>
        <p:txBody>
          <a:bodyPr wrap="square">
            <a:spAutoFit/>
          </a:bodyPr>
          <a:lstStyle/>
          <a:p>
            <a:r>
              <a:rPr lang="en-US" altLang="ja-JP" sz="1000" dirty="0"/>
              <a:t>127</a:t>
            </a:r>
          </a:p>
          <a:p>
            <a:r>
              <a:rPr lang="ja-JP" altLang="en-US" sz="1000" dirty="0"/>
              <a:t>□アイコン</a:t>
            </a:r>
          </a:p>
        </p:txBody>
      </p:sp>
      <p:sp>
        <p:nvSpPr>
          <p:cNvPr id="7" name="テキスト ボックス 6">
            <a:extLst>
              <a:ext uri="{FF2B5EF4-FFF2-40B4-BE49-F238E27FC236}">
                <a16:creationId xmlns:a16="http://schemas.microsoft.com/office/drawing/2014/main" id="{DB463D56-054C-5ED5-32BC-DA59A7740CFB}"/>
              </a:ext>
            </a:extLst>
          </p:cNvPr>
          <p:cNvSpPr txBox="1">
            <a:spLocks noChangeAspect="1"/>
          </p:cNvSpPr>
          <p:nvPr/>
        </p:nvSpPr>
        <p:spPr>
          <a:xfrm>
            <a:off x="324000" y="5292000"/>
            <a:ext cx="720000" cy="400110"/>
          </a:xfrm>
          <a:prstGeom prst="rect">
            <a:avLst/>
          </a:prstGeom>
          <a:noFill/>
        </p:spPr>
        <p:txBody>
          <a:bodyPr wrap="square">
            <a:spAutoFit/>
          </a:bodyPr>
          <a:lstStyle/>
          <a:p>
            <a:r>
              <a:rPr lang="en-US" altLang="ja-JP" sz="1000" dirty="0"/>
              <a:t>136</a:t>
            </a:r>
          </a:p>
          <a:p>
            <a:r>
              <a:rPr lang="ja-JP" altLang="en-US" sz="1000" dirty="0"/>
              <a:t>歯車</a:t>
            </a:r>
          </a:p>
        </p:txBody>
      </p:sp>
      <p:pic>
        <p:nvPicPr>
          <p:cNvPr id="14" name="図 13" descr="アイコン&#10;&#10;自動的に生成された説明">
            <a:extLst>
              <a:ext uri="{FF2B5EF4-FFF2-40B4-BE49-F238E27FC236}">
                <a16:creationId xmlns:a16="http://schemas.microsoft.com/office/drawing/2014/main" id="{48E9CFB7-0F0A-7F2F-BAF7-DCE016FCE8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4000" y="5292000"/>
            <a:ext cx="714375" cy="714375"/>
          </a:xfrm>
          <a:prstGeom prst="rect">
            <a:avLst/>
          </a:prstGeom>
        </p:spPr>
      </p:pic>
      <p:pic>
        <p:nvPicPr>
          <p:cNvPr id="16" name="図 15" descr="アイコン&#10;&#10;自動的に生成された説明">
            <a:extLst>
              <a:ext uri="{FF2B5EF4-FFF2-40B4-BE49-F238E27FC236}">
                <a16:creationId xmlns:a16="http://schemas.microsoft.com/office/drawing/2014/main" id="{8E52E60D-A371-FFF1-5BE1-F417290F28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4000" y="5292000"/>
            <a:ext cx="714375" cy="714375"/>
          </a:xfrm>
          <a:prstGeom prst="rect">
            <a:avLst/>
          </a:prstGeom>
        </p:spPr>
      </p:pic>
      <p:pic>
        <p:nvPicPr>
          <p:cNvPr id="18" name="図 17" descr="アイコン&#10;&#10;自動的に生成された説明">
            <a:extLst>
              <a:ext uri="{FF2B5EF4-FFF2-40B4-BE49-F238E27FC236}">
                <a16:creationId xmlns:a16="http://schemas.microsoft.com/office/drawing/2014/main" id="{66FEB6DC-37AE-F2F1-7C06-52587DAF93F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4000" y="5292000"/>
            <a:ext cx="714375" cy="714375"/>
          </a:xfrm>
          <a:prstGeom prst="rect">
            <a:avLst/>
          </a:prstGeom>
        </p:spPr>
      </p:pic>
      <p:pic>
        <p:nvPicPr>
          <p:cNvPr id="20" name="図 19" descr="アイコン&#10;&#10;自動的に生成された説明">
            <a:extLst>
              <a:ext uri="{FF2B5EF4-FFF2-40B4-BE49-F238E27FC236}">
                <a16:creationId xmlns:a16="http://schemas.microsoft.com/office/drawing/2014/main" id="{9C4A2EDA-9DCD-4C7E-08FC-DB6D27F4629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4000" y="5292000"/>
            <a:ext cx="714375" cy="714375"/>
          </a:xfrm>
          <a:prstGeom prst="rect">
            <a:avLst/>
          </a:prstGeom>
        </p:spPr>
      </p:pic>
      <p:pic>
        <p:nvPicPr>
          <p:cNvPr id="22" name="図 21" descr="アイコン&#10;&#10;自動的に生成された説明">
            <a:extLst>
              <a:ext uri="{FF2B5EF4-FFF2-40B4-BE49-F238E27FC236}">
                <a16:creationId xmlns:a16="http://schemas.microsoft.com/office/drawing/2014/main" id="{EDD5699A-868A-CD09-5312-BBE8E507B93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04000" y="4284000"/>
            <a:ext cx="714375" cy="714375"/>
          </a:xfrm>
          <a:prstGeom prst="rect">
            <a:avLst/>
          </a:prstGeom>
        </p:spPr>
      </p:pic>
      <p:pic>
        <p:nvPicPr>
          <p:cNvPr id="24" name="図 23" descr="図形, アイコン&#10;&#10;自動的に生成された説明">
            <a:extLst>
              <a:ext uri="{FF2B5EF4-FFF2-40B4-BE49-F238E27FC236}">
                <a16:creationId xmlns:a16="http://schemas.microsoft.com/office/drawing/2014/main" id="{718E6250-2DC3-AB36-491F-C9C0D39AAB9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84000" y="4284000"/>
            <a:ext cx="714375" cy="714375"/>
          </a:xfrm>
          <a:prstGeom prst="rect">
            <a:avLst/>
          </a:prstGeom>
        </p:spPr>
      </p:pic>
      <p:pic>
        <p:nvPicPr>
          <p:cNvPr id="26" name="図 25" descr="図形, 正方形&#10;&#10;自動的に生成された説明">
            <a:extLst>
              <a:ext uri="{FF2B5EF4-FFF2-40B4-BE49-F238E27FC236}">
                <a16:creationId xmlns:a16="http://schemas.microsoft.com/office/drawing/2014/main" id="{D0CC4D7C-B32F-97B6-0FF3-375D0393735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64000" y="4284000"/>
            <a:ext cx="714375" cy="714375"/>
          </a:xfrm>
          <a:prstGeom prst="rect">
            <a:avLst/>
          </a:prstGeom>
        </p:spPr>
      </p:pic>
      <p:pic>
        <p:nvPicPr>
          <p:cNvPr id="28" name="図 27" descr="アイコン が含まれている画像&#10;&#10;自動的に生成された説明">
            <a:extLst>
              <a:ext uri="{FF2B5EF4-FFF2-40B4-BE49-F238E27FC236}">
                <a16:creationId xmlns:a16="http://schemas.microsoft.com/office/drawing/2014/main" id="{01514C0B-A3BB-67EF-C638-ABED353FA26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404000" y="3276000"/>
            <a:ext cx="714375" cy="714375"/>
          </a:xfrm>
          <a:prstGeom prst="rect">
            <a:avLst/>
          </a:prstGeom>
        </p:spPr>
      </p:pic>
      <p:pic>
        <p:nvPicPr>
          <p:cNvPr id="30" name="図 29" descr="図形, 正方形&#10;&#10;自動的に生成された説明">
            <a:extLst>
              <a:ext uri="{FF2B5EF4-FFF2-40B4-BE49-F238E27FC236}">
                <a16:creationId xmlns:a16="http://schemas.microsoft.com/office/drawing/2014/main" id="{3E42DC39-ED1C-04FA-D647-8F840575D23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484000" y="3276000"/>
            <a:ext cx="714375" cy="714375"/>
          </a:xfrm>
          <a:prstGeom prst="rect">
            <a:avLst/>
          </a:prstGeom>
        </p:spPr>
      </p:pic>
      <p:pic>
        <p:nvPicPr>
          <p:cNvPr id="32" name="図 31" descr="図形, 正方形&#10;&#10;自動的に生成された説明">
            <a:extLst>
              <a:ext uri="{FF2B5EF4-FFF2-40B4-BE49-F238E27FC236}">
                <a16:creationId xmlns:a16="http://schemas.microsoft.com/office/drawing/2014/main" id="{DD598A7B-733D-7F4C-6155-BEB944D638C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4000" y="3276000"/>
            <a:ext cx="714375" cy="714375"/>
          </a:xfrm>
          <a:prstGeom prst="rect">
            <a:avLst/>
          </a:prstGeom>
        </p:spPr>
      </p:pic>
      <p:pic>
        <p:nvPicPr>
          <p:cNvPr id="34" name="図 33" descr="アイコン&#10;&#10;自動的に生成された説明">
            <a:extLst>
              <a:ext uri="{FF2B5EF4-FFF2-40B4-BE49-F238E27FC236}">
                <a16:creationId xmlns:a16="http://schemas.microsoft.com/office/drawing/2014/main" id="{D9B18C48-F715-9907-85EC-E113038FB61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484000" y="2268000"/>
            <a:ext cx="714375" cy="714375"/>
          </a:xfrm>
          <a:prstGeom prst="rect">
            <a:avLst/>
          </a:prstGeom>
        </p:spPr>
      </p:pic>
      <p:pic>
        <p:nvPicPr>
          <p:cNvPr id="36" name="図 35" descr="アイコン&#10;&#10;自動的に生成された説明">
            <a:extLst>
              <a:ext uri="{FF2B5EF4-FFF2-40B4-BE49-F238E27FC236}">
                <a16:creationId xmlns:a16="http://schemas.microsoft.com/office/drawing/2014/main" id="{E233B503-B39B-4930-9C30-0969E26B9DE7}"/>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564000" y="2268000"/>
            <a:ext cx="714375" cy="714375"/>
          </a:xfrm>
          <a:prstGeom prst="rect">
            <a:avLst/>
          </a:prstGeom>
        </p:spPr>
      </p:pic>
      <p:pic>
        <p:nvPicPr>
          <p:cNvPr id="38" name="図 37" descr="図形, アイコン&#10;&#10;自動的に生成された説明">
            <a:extLst>
              <a:ext uri="{FF2B5EF4-FFF2-40B4-BE49-F238E27FC236}">
                <a16:creationId xmlns:a16="http://schemas.microsoft.com/office/drawing/2014/main" id="{F0A2F666-C536-3EBE-3D2C-40F0E09CF653}"/>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404000" y="2268000"/>
            <a:ext cx="714375" cy="714375"/>
          </a:xfrm>
          <a:prstGeom prst="rect">
            <a:avLst/>
          </a:prstGeom>
        </p:spPr>
      </p:pic>
      <p:pic>
        <p:nvPicPr>
          <p:cNvPr id="40" name="図 39" descr="アイコン&#10;&#10;自動的に生成された説明">
            <a:extLst>
              <a:ext uri="{FF2B5EF4-FFF2-40B4-BE49-F238E27FC236}">
                <a16:creationId xmlns:a16="http://schemas.microsoft.com/office/drawing/2014/main" id="{A9E36E27-D919-7779-4548-53B1D11A9435}"/>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404000" y="1260000"/>
            <a:ext cx="714375" cy="714375"/>
          </a:xfrm>
          <a:prstGeom prst="rect">
            <a:avLst/>
          </a:prstGeom>
        </p:spPr>
      </p:pic>
      <p:pic>
        <p:nvPicPr>
          <p:cNvPr id="42" name="図 41" descr="図形&#10;&#10;自動的に生成された説明">
            <a:extLst>
              <a:ext uri="{FF2B5EF4-FFF2-40B4-BE49-F238E27FC236}">
                <a16:creationId xmlns:a16="http://schemas.microsoft.com/office/drawing/2014/main" id="{44D7C2CA-81F7-07E7-A896-79199AC5AB6C}"/>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484000" y="1260000"/>
            <a:ext cx="714375" cy="714375"/>
          </a:xfrm>
          <a:prstGeom prst="rect">
            <a:avLst/>
          </a:prstGeom>
        </p:spPr>
      </p:pic>
      <p:pic>
        <p:nvPicPr>
          <p:cNvPr id="44" name="図 43" descr="図形, アイコン&#10;&#10;中程度の精度で自動的に生成された説明">
            <a:extLst>
              <a:ext uri="{FF2B5EF4-FFF2-40B4-BE49-F238E27FC236}">
                <a16:creationId xmlns:a16="http://schemas.microsoft.com/office/drawing/2014/main" id="{53BC3DBC-44D0-A1A3-606D-0E4072C6D0FD}"/>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3564000" y="1260000"/>
            <a:ext cx="714375" cy="714375"/>
          </a:xfrm>
          <a:prstGeom prst="rect">
            <a:avLst/>
          </a:prstGeom>
        </p:spPr>
      </p:pic>
      <p:sp>
        <p:nvSpPr>
          <p:cNvPr id="10" name="フッター プレースホルダー 9">
            <a:extLst>
              <a:ext uri="{FF2B5EF4-FFF2-40B4-BE49-F238E27FC236}">
                <a16:creationId xmlns:a16="http://schemas.microsoft.com/office/drawing/2014/main" id="{246741A7-4A39-7E63-9DD8-1B088124B257}"/>
              </a:ext>
            </a:extLst>
          </p:cNvPr>
          <p:cNvSpPr>
            <a:spLocks noGrp="1"/>
          </p:cNvSpPr>
          <p:nvPr>
            <p:ph type="ftr" sz="quarter" idx="11"/>
          </p:nvPr>
        </p:nvSpPr>
        <p:spPr/>
        <p:txBody>
          <a:bodyPr/>
          <a:lstStyle/>
          <a:p>
            <a:r>
              <a:rPr lang="en-US" altLang="ja-JP"/>
              <a:t>© AT TOKYO Corporation. All rights reserved.</a:t>
            </a:r>
            <a:endParaRPr lang="en-US" altLang="ja-JP" dirty="0"/>
          </a:p>
        </p:txBody>
      </p:sp>
    </p:spTree>
    <p:extLst>
      <p:ext uri="{BB962C8B-B14F-4D97-AF65-F5344CB8AC3E}">
        <p14:creationId xmlns:p14="http://schemas.microsoft.com/office/powerpoint/2010/main" val="34406987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a:t>データセンター</a:t>
            </a:r>
          </a:p>
        </p:txBody>
      </p:sp>
      <p:pic>
        <p:nvPicPr>
          <p:cNvPr id="48" name="図 47" descr="アイコン&#10;&#10;自動的に生成された説明">
            <a:extLst>
              <a:ext uri="{FF2B5EF4-FFF2-40B4-BE49-F238E27FC236}">
                <a16:creationId xmlns:a16="http://schemas.microsoft.com/office/drawing/2014/main" id="{DE135C83-40EA-0A2E-8143-1CE0C638CF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60000" y="1260000"/>
            <a:ext cx="720000" cy="720000"/>
          </a:xfrm>
          <a:prstGeom prst="rect">
            <a:avLst/>
          </a:prstGeom>
        </p:spPr>
      </p:pic>
      <p:pic>
        <p:nvPicPr>
          <p:cNvPr id="49" name="図 48" descr="アイコン&#10;&#10;自動的に生成された説明">
            <a:extLst>
              <a:ext uri="{FF2B5EF4-FFF2-40B4-BE49-F238E27FC236}">
                <a16:creationId xmlns:a16="http://schemas.microsoft.com/office/drawing/2014/main" id="{905E0D24-36B2-D96B-CDDE-E4E2810ECC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0000" y="1260000"/>
            <a:ext cx="720000" cy="720000"/>
          </a:xfrm>
          <a:prstGeom prst="rect">
            <a:avLst/>
          </a:prstGeom>
        </p:spPr>
      </p:pic>
      <p:pic>
        <p:nvPicPr>
          <p:cNvPr id="50" name="図 49" descr="アイコン&#10;&#10;自動的に生成された説明">
            <a:extLst>
              <a:ext uri="{FF2B5EF4-FFF2-40B4-BE49-F238E27FC236}">
                <a16:creationId xmlns:a16="http://schemas.microsoft.com/office/drawing/2014/main" id="{B3ED1935-E6E3-6011-FB8F-EE1B8C12E1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80000" y="1260000"/>
            <a:ext cx="720000" cy="720000"/>
          </a:xfrm>
          <a:prstGeom prst="rect">
            <a:avLst/>
          </a:prstGeom>
        </p:spPr>
      </p:pic>
      <p:pic>
        <p:nvPicPr>
          <p:cNvPr id="21" name="図 20" descr="黒い背景に白い文字がある&#10;&#10;低い精度で自動的に生成された説明">
            <a:extLst>
              <a:ext uri="{FF2B5EF4-FFF2-40B4-BE49-F238E27FC236}">
                <a16:creationId xmlns:a16="http://schemas.microsoft.com/office/drawing/2014/main" id="{D81F36C0-09C3-BFD5-698F-B23CB9F9C75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64000" y="1275966"/>
            <a:ext cx="720000" cy="720000"/>
          </a:xfrm>
          <a:prstGeom prst="rect">
            <a:avLst/>
          </a:prstGeom>
        </p:spPr>
      </p:pic>
      <p:pic>
        <p:nvPicPr>
          <p:cNvPr id="23" name="図 22" descr="アイコン&#10;&#10;自動的に生成された説明">
            <a:extLst>
              <a:ext uri="{FF2B5EF4-FFF2-40B4-BE49-F238E27FC236}">
                <a16:creationId xmlns:a16="http://schemas.microsoft.com/office/drawing/2014/main" id="{F3BFB232-1193-B8B2-50B5-5B5A7F94515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04000" y="1275966"/>
            <a:ext cx="720000" cy="720000"/>
          </a:xfrm>
          <a:prstGeom prst="rect">
            <a:avLst/>
          </a:prstGeom>
        </p:spPr>
      </p:pic>
      <p:pic>
        <p:nvPicPr>
          <p:cNvPr id="25" name="図 24" descr="アイコン&#10;&#10;自動的に生成された説明">
            <a:extLst>
              <a:ext uri="{FF2B5EF4-FFF2-40B4-BE49-F238E27FC236}">
                <a16:creationId xmlns:a16="http://schemas.microsoft.com/office/drawing/2014/main" id="{07D6402B-2945-DCDA-4923-6121B8B6687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84000" y="1275966"/>
            <a:ext cx="720000" cy="720000"/>
          </a:xfrm>
          <a:prstGeom prst="rect">
            <a:avLst/>
          </a:prstGeom>
        </p:spPr>
      </p:pic>
      <p:sp>
        <p:nvSpPr>
          <p:cNvPr id="27" name="テキスト ボックス 26">
            <a:extLst>
              <a:ext uri="{FF2B5EF4-FFF2-40B4-BE49-F238E27FC236}">
                <a16:creationId xmlns:a16="http://schemas.microsoft.com/office/drawing/2014/main" id="{6537C181-15A0-F852-C1B1-B3E78976286D}"/>
              </a:ext>
            </a:extLst>
          </p:cNvPr>
          <p:cNvSpPr txBox="1">
            <a:spLocks noChangeAspect="1"/>
          </p:cNvSpPr>
          <p:nvPr/>
        </p:nvSpPr>
        <p:spPr>
          <a:xfrm>
            <a:off x="324000" y="1275966"/>
            <a:ext cx="720000" cy="246221"/>
          </a:xfrm>
          <a:prstGeom prst="rect">
            <a:avLst/>
          </a:prstGeom>
          <a:noFill/>
        </p:spPr>
        <p:txBody>
          <a:bodyPr wrap="square">
            <a:spAutoFit/>
          </a:bodyPr>
          <a:lstStyle/>
          <a:p>
            <a:r>
              <a:rPr lang="ja-JP" altLang="en-US" sz="1000" dirty="0"/>
              <a:t>001-</a:t>
            </a:r>
            <a:r>
              <a:rPr lang="en-US" altLang="ja-JP" sz="1000" dirty="0"/>
              <a:t>2</a:t>
            </a:r>
            <a:endParaRPr lang="ja-JP" altLang="en-US" sz="1000" dirty="0"/>
          </a:p>
        </p:txBody>
      </p:sp>
      <p:pic>
        <p:nvPicPr>
          <p:cNvPr id="29" name="図 28" descr="アイコン&#10;&#10;自動的に生成された説明">
            <a:extLst>
              <a:ext uri="{FF2B5EF4-FFF2-40B4-BE49-F238E27FC236}">
                <a16:creationId xmlns:a16="http://schemas.microsoft.com/office/drawing/2014/main" id="{D2A7227F-385D-8E81-3C0B-B85F92D2138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64000" y="2283966"/>
            <a:ext cx="720000" cy="720000"/>
          </a:xfrm>
          <a:prstGeom prst="rect">
            <a:avLst/>
          </a:prstGeom>
        </p:spPr>
      </p:pic>
      <p:pic>
        <p:nvPicPr>
          <p:cNvPr id="31" name="図 30" descr="アイコン&#10;&#10;自動的に生成された説明">
            <a:extLst>
              <a:ext uri="{FF2B5EF4-FFF2-40B4-BE49-F238E27FC236}">
                <a16:creationId xmlns:a16="http://schemas.microsoft.com/office/drawing/2014/main" id="{92D7493A-E012-8E3D-B964-BB17189AACF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404000" y="2283966"/>
            <a:ext cx="720000" cy="720000"/>
          </a:xfrm>
          <a:prstGeom prst="rect">
            <a:avLst/>
          </a:prstGeom>
        </p:spPr>
      </p:pic>
      <p:pic>
        <p:nvPicPr>
          <p:cNvPr id="33" name="図 32" descr="アイコン&#10;&#10;自動的に生成された説明">
            <a:extLst>
              <a:ext uri="{FF2B5EF4-FFF2-40B4-BE49-F238E27FC236}">
                <a16:creationId xmlns:a16="http://schemas.microsoft.com/office/drawing/2014/main" id="{3EC7A8A8-8EBD-35B8-ACA8-5847B06AC6A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484000" y="2283966"/>
            <a:ext cx="720000" cy="720000"/>
          </a:xfrm>
          <a:prstGeom prst="rect">
            <a:avLst/>
          </a:prstGeom>
        </p:spPr>
      </p:pic>
      <p:sp>
        <p:nvSpPr>
          <p:cNvPr id="35" name="テキスト ボックス 34">
            <a:extLst>
              <a:ext uri="{FF2B5EF4-FFF2-40B4-BE49-F238E27FC236}">
                <a16:creationId xmlns:a16="http://schemas.microsoft.com/office/drawing/2014/main" id="{B1EBE127-ED3D-F15C-9C19-9CFBB67E4C1B}"/>
              </a:ext>
            </a:extLst>
          </p:cNvPr>
          <p:cNvSpPr txBox="1">
            <a:spLocks noChangeAspect="1"/>
          </p:cNvSpPr>
          <p:nvPr/>
        </p:nvSpPr>
        <p:spPr>
          <a:xfrm>
            <a:off x="324000" y="2283966"/>
            <a:ext cx="720000" cy="246221"/>
          </a:xfrm>
          <a:prstGeom prst="rect">
            <a:avLst/>
          </a:prstGeom>
          <a:noFill/>
        </p:spPr>
        <p:txBody>
          <a:bodyPr wrap="square">
            <a:spAutoFit/>
          </a:bodyPr>
          <a:lstStyle/>
          <a:p>
            <a:r>
              <a:rPr lang="ja-JP" altLang="en-US" sz="1000" dirty="0"/>
              <a:t>001-</a:t>
            </a:r>
            <a:r>
              <a:rPr lang="en-US" altLang="ja-JP" sz="1000" dirty="0"/>
              <a:t>3</a:t>
            </a:r>
            <a:endParaRPr lang="ja-JP" altLang="en-US" sz="1000" dirty="0"/>
          </a:p>
        </p:txBody>
      </p:sp>
      <p:pic>
        <p:nvPicPr>
          <p:cNvPr id="40" name="図 39" descr="アイコン&#10;&#10;自動的に生成された説明">
            <a:extLst>
              <a:ext uri="{FF2B5EF4-FFF2-40B4-BE49-F238E27FC236}">
                <a16:creationId xmlns:a16="http://schemas.microsoft.com/office/drawing/2014/main" id="{710808A9-4D7E-09C2-2541-B6D42BE9176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4000" y="3291966"/>
            <a:ext cx="720000" cy="720000"/>
          </a:xfrm>
          <a:prstGeom prst="rect">
            <a:avLst/>
          </a:prstGeom>
        </p:spPr>
      </p:pic>
      <p:pic>
        <p:nvPicPr>
          <p:cNvPr id="41" name="図 40" descr="アイコン&#10;&#10;自動的に生成された説明">
            <a:extLst>
              <a:ext uri="{FF2B5EF4-FFF2-40B4-BE49-F238E27FC236}">
                <a16:creationId xmlns:a16="http://schemas.microsoft.com/office/drawing/2014/main" id="{17DBCFD5-0589-C31C-505E-31BEA3401E9F}"/>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404000" y="3291966"/>
            <a:ext cx="720000" cy="720000"/>
          </a:xfrm>
          <a:prstGeom prst="rect">
            <a:avLst/>
          </a:prstGeom>
        </p:spPr>
      </p:pic>
      <p:pic>
        <p:nvPicPr>
          <p:cNvPr id="42" name="図 41" descr="アイコン&#10;&#10;自動的に生成された説明">
            <a:extLst>
              <a:ext uri="{FF2B5EF4-FFF2-40B4-BE49-F238E27FC236}">
                <a16:creationId xmlns:a16="http://schemas.microsoft.com/office/drawing/2014/main" id="{93AAA0B3-FF13-3AC1-B042-C04CAFDFFF70}"/>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484000" y="3291966"/>
            <a:ext cx="720000" cy="720000"/>
          </a:xfrm>
          <a:prstGeom prst="rect">
            <a:avLst/>
          </a:prstGeom>
        </p:spPr>
      </p:pic>
      <p:pic>
        <p:nvPicPr>
          <p:cNvPr id="43" name="図 42" descr="アイコン&#10;&#10;自動的に生成された説明">
            <a:extLst>
              <a:ext uri="{FF2B5EF4-FFF2-40B4-BE49-F238E27FC236}">
                <a16:creationId xmlns:a16="http://schemas.microsoft.com/office/drawing/2014/main" id="{502B4295-EF12-BB91-C0F5-87FF182EE6C9}"/>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564000" y="4299966"/>
            <a:ext cx="720000" cy="720000"/>
          </a:xfrm>
          <a:prstGeom prst="rect">
            <a:avLst/>
          </a:prstGeom>
        </p:spPr>
      </p:pic>
      <p:pic>
        <p:nvPicPr>
          <p:cNvPr id="44" name="図 43" descr="アイコン&#10;&#10;自動的に生成された説明">
            <a:extLst>
              <a:ext uri="{FF2B5EF4-FFF2-40B4-BE49-F238E27FC236}">
                <a16:creationId xmlns:a16="http://schemas.microsoft.com/office/drawing/2014/main" id="{67ED265D-9AB1-E14D-8E9A-FA6EDE71987B}"/>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404000" y="4299966"/>
            <a:ext cx="720000" cy="720000"/>
          </a:xfrm>
          <a:prstGeom prst="rect">
            <a:avLst/>
          </a:prstGeom>
        </p:spPr>
      </p:pic>
      <p:pic>
        <p:nvPicPr>
          <p:cNvPr id="45" name="図 44" descr="アイコン&#10;&#10;自動的に生成された説明">
            <a:extLst>
              <a:ext uri="{FF2B5EF4-FFF2-40B4-BE49-F238E27FC236}">
                <a16:creationId xmlns:a16="http://schemas.microsoft.com/office/drawing/2014/main" id="{879F2DFE-1210-0D78-BE92-2138C962432D}"/>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484000" y="4299966"/>
            <a:ext cx="720000" cy="720000"/>
          </a:xfrm>
          <a:prstGeom prst="rect">
            <a:avLst/>
          </a:prstGeom>
        </p:spPr>
      </p:pic>
      <p:sp>
        <p:nvSpPr>
          <p:cNvPr id="53" name="テキスト ボックス 52">
            <a:extLst>
              <a:ext uri="{FF2B5EF4-FFF2-40B4-BE49-F238E27FC236}">
                <a16:creationId xmlns:a16="http://schemas.microsoft.com/office/drawing/2014/main" id="{EFF91066-E5D1-C1A8-148B-09A3E600C1FB}"/>
              </a:ext>
            </a:extLst>
          </p:cNvPr>
          <p:cNvSpPr txBox="1">
            <a:spLocks noChangeAspect="1"/>
          </p:cNvSpPr>
          <p:nvPr/>
        </p:nvSpPr>
        <p:spPr>
          <a:xfrm>
            <a:off x="324000" y="3291966"/>
            <a:ext cx="720000" cy="246221"/>
          </a:xfrm>
          <a:prstGeom prst="rect">
            <a:avLst/>
          </a:prstGeom>
          <a:noFill/>
        </p:spPr>
        <p:txBody>
          <a:bodyPr wrap="square">
            <a:spAutoFit/>
          </a:bodyPr>
          <a:lstStyle/>
          <a:p>
            <a:r>
              <a:rPr lang="ja-JP" altLang="en-US" sz="1000" dirty="0"/>
              <a:t>001-</a:t>
            </a:r>
            <a:r>
              <a:rPr lang="en-US" altLang="ja-JP" sz="1000" dirty="0"/>
              <a:t>4</a:t>
            </a:r>
            <a:endParaRPr lang="ja-JP" altLang="en-US" sz="1000" dirty="0"/>
          </a:p>
        </p:txBody>
      </p:sp>
      <p:sp>
        <p:nvSpPr>
          <p:cNvPr id="54" name="テキスト ボックス 53">
            <a:extLst>
              <a:ext uri="{FF2B5EF4-FFF2-40B4-BE49-F238E27FC236}">
                <a16:creationId xmlns:a16="http://schemas.microsoft.com/office/drawing/2014/main" id="{DFDA7FD8-DED2-D0DF-C0F1-ECEB11C17686}"/>
              </a:ext>
            </a:extLst>
          </p:cNvPr>
          <p:cNvSpPr txBox="1">
            <a:spLocks noChangeAspect="1"/>
          </p:cNvSpPr>
          <p:nvPr/>
        </p:nvSpPr>
        <p:spPr>
          <a:xfrm>
            <a:off x="324000" y="4299966"/>
            <a:ext cx="720000" cy="246221"/>
          </a:xfrm>
          <a:prstGeom prst="rect">
            <a:avLst/>
          </a:prstGeom>
          <a:noFill/>
        </p:spPr>
        <p:txBody>
          <a:bodyPr wrap="square">
            <a:spAutoFit/>
          </a:bodyPr>
          <a:lstStyle/>
          <a:p>
            <a:r>
              <a:rPr lang="ja-JP" altLang="en-US" sz="1000" dirty="0"/>
              <a:t>001-</a:t>
            </a:r>
            <a:r>
              <a:rPr lang="en-US" altLang="ja-JP" sz="1000" dirty="0"/>
              <a:t>5</a:t>
            </a:r>
            <a:endParaRPr lang="ja-JP" altLang="en-US" sz="1000" dirty="0"/>
          </a:p>
        </p:txBody>
      </p:sp>
      <p:sp>
        <p:nvSpPr>
          <p:cNvPr id="61" name="テキスト ボックス 60">
            <a:extLst>
              <a:ext uri="{FF2B5EF4-FFF2-40B4-BE49-F238E27FC236}">
                <a16:creationId xmlns:a16="http://schemas.microsoft.com/office/drawing/2014/main" id="{9F61AC70-AC87-168F-A9A5-6CABC34B884E}"/>
              </a:ext>
            </a:extLst>
          </p:cNvPr>
          <p:cNvSpPr txBox="1">
            <a:spLocks noChangeAspect="1"/>
          </p:cNvSpPr>
          <p:nvPr/>
        </p:nvSpPr>
        <p:spPr>
          <a:xfrm>
            <a:off x="6120000" y="1259702"/>
            <a:ext cx="720000" cy="246221"/>
          </a:xfrm>
          <a:prstGeom prst="rect">
            <a:avLst/>
          </a:prstGeom>
          <a:noFill/>
        </p:spPr>
        <p:txBody>
          <a:bodyPr wrap="square">
            <a:spAutoFit/>
          </a:bodyPr>
          <a:lstStyle/>
          <a:p>
            <a:r>
              <a:rPr lang="ja-JP" altLang="en-US" sz="1000" dirty="0"/>
              <a:t>001-</a:t>
            </a:r>
            <a:r>
              <a:rPr lang="en-US" altLang="ja-JP" sz="1000" dirty="0"/>
              <a:t>6</a:t>
            </a:r>
            <a:endParaRPr lang="ja-JP" altLang="en-US" sz="1000" dirty="0"/>
          </a:p>
        </p:txBody>
      </p:sp>
      <p:sp>
        <p:nvSpPr>
          <p:cNvPr id="66" name="テキスト ボックス 65">
            <a:extLst>
              <a:ext uri="{FF2B5EF4-FFF2-40B4-BE49-F238E27FC236}">
                <a16:creationId xmlns:a16="http://schemas.microsoft.com/office/drawing/2014/main" id="{3AAF7532-8EC5-7BDA-6C3E-246164C22E65}"/>
              </a:ext>
            </a:extLst>
          </p:cNvPr>
          <p:cNvSpPr txBox="1">
            <a:spLocks noChangeAspect="1"/>
          </p:cNvSpPr>
          <p:nvPr/>
        </p:nvSpPr>
        <p:spPr>
          <a:xfrm>
            <a:off x="6120304" y="2268000"/>
            <a:ext cx="720000" cy="246221"/>
          </a:xfrm>
          <a:prstGeom prst="rect">
            <a:avLst/>
          </a:prstGeom>
          <a:noFill/>
        </p:spPr>
        <p:txBody>
          <a:bodyPr wrap="square">
            <a:spAutoFit/>
          </a:bodyPr>
          <a:lstStyle/>
          <a:p>
            <a:r>
              <a:rPr lang="ja-JP" altLang="en-US" sz="1000" dirty="0"/>
              <a:t>001-</a:t>
            </a:r>
            <a:r>
              <a:rPr lang="en-US" altLang="ja-JP" sz="1000" dirty="0"/>
              <a:t>7</a:t>
            </a:r>
            <a:endParaRPr lang="ja-JP" altLang="en-US" sz="1000" dirty="0"/>
          </a:p>
        </p:txBody>
      </p:sp>
      <p:sp>
        <p:nvSpPr>
          <p:cNvPr id="71" name="テキスト ボックス 70">
            <a:extLst>
              <a:ext uri="{FF2B5EF4-FFF2-40B4-BE49-F238E27FC236}">
                <a16:creationId xmlns:a16="http://schemas.microsoft.com/office/drawing/2014/main" id="{7EA9E565-730A-D2FE-69A4-F0F6D2ECD4A5}"/>
              </a:ext>
            </a:extLst>
          </p:cNvPr>
          <p:cNvSpPr txBox="1">
            <a:spLocks noChangeAspect="1"/>
          </p:cNvSpPr>
          <p:nvPr/>
        </p:nvSpPr>
        <p:spPr>
          <a:xfrm>
            <a:off x="6120304" y="3276000"/>
            <a:ext cx="720000" cy="246221"/>
          </a:xfrm>
          <a:prstGeom prst="rect">
            <a:avLst/>
          </a:prstGeom>
          <a:noFill/>
        </p:spPr>
        <p:txBody>
          <a:bodyPr wrap="square">
            <a:spAutoFit/>
          </a:bodyPr>
          <a:lstStyle/>
          <a:p>
            <a:r>
              <a:rPr lang="ja-JP" altLang="en-US" sz="1000" dirty="0"/>
              <a:t>001-</a:t>
            </a:r>
            <a:r>
              <a:rPr lang="en-US" altLang="ja-JP" sz="1000" dirty="0"/>
              <a:t>8</a:t>
            </a:r>
            <a:endParaRPr lang="ja-JP" altLang="en-US" sz="1000" dirty="0"/>
          </a:p>
        </p:txBody>
      </p:sp>
      <p:sp>
        <p:nvSpPr>
          <p:cNvPr id="80" name="テキスト ボックス 79">
            <a:extLst>
              <a:ext uri="{FF2B5EF4-FFF2-40B4-BE49-F238E27FC236}">
                <a16:creationId xmlns:a16="http://schemas.microsoft.com/office/drawing/2014/main" id="{E78916CF-9C0F-9986-CB1B-73D8D59B3E1E}"/>
              </a:ext>
            </a:extLst>
          </p:cNvPr>
          <p:cNvSpPr txBox="1">
            <a:spLocks noChangeAspect="1"/>
          </p:cNvSpPr>
          <p:nvPr/>
        </p:nvSpPr>
        <p:spPr>
          <a:xfrm>
            <a:off x="6120000" y="4284000"/>
            <a:ext cx="720000" cy="246221"/>
          </a:xfrm>
          <a:prstGeom prst="rect">
            <a:avLst/>
          </a:prstGeom>
          <a:noFill/>
        </p:spPr>
        <p:txBody>
          <a:bodyPr wrap="square">
            <a:spAutoFit/>
          </a:bodyPr>
          <a:lstStyle/>
          <a:p>
            <a:r>
              <a:rPr lang="ja-JP" altLang="en-US" sz="1000" dirty="0"/>
              <a:t>001-</a:t>
            </a:r>
            <a:r>
              <a:rPr lang="en-US" altLang="ja-JP" sz="1000" dirty="0"/>
              <a:t>9</a:t>
            </a:r>
            <a:endParaRPr lang="ja-JP" altLang="en-US" sz="1000" dirty="0"/>
          </a:p>
        </p:txBody>
      </p:sp>
      <p:pic>
        <p:nvPicPr>
          <p:cNvPr id="85" name="図 84" descr="アイコン&#10;&#10;自動的に生成された説明">
            <a:extLst>
              <a:ext uri="{FF2B5EF4-FFF2-40B4-BE49-F238E27FC236}">
                <a16:creationId xmlns:a16="http://schemas.microsoft.com/office/drawing/2014/main" id="{A7E85FB8-460E-DE3B-9146-A93E77A91DF9}"/>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9360000" y="2268000"/>
            <a:ext cx="720000" cy="720000"/>
          </a:xfrm>
          <a:prstGeom prst="rect">
            <a:avLst/>
          </a:prstGeom>
        </p:spPr>
      </p:pic>
      <p:pic>
        <p:nvPicPr>
          <p:cNvPr id="86" name="図 85" descr="アイコン&#10;&#10;自動的に生成された説明">
            <a:extLst>
              <a:ext uri="{FF2B5EF4-FFF2-40B4-BE49-F238E27FC236}">
                <a16:creationId xmlns:a16="http://schemas.microsoft.com/office/drawing/2014/main" id="{E9A27868-E321-ACB1-E554-71EEE8934FEB}"/>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7200000" y="2268000"/>
            <a:ext cx="720000" cy="720000"/>
          </a:xfrm>
          <a:prstGeom prst="rect">
            <a:avLst/>
          </a:prstGeom>
        </p:spPr>
      </p:pic>
      <p:pic>
        <p:nvPicPr>
          <p:cNvPr id="87" name="図 86" descr="アイコン&#10;&#10;自動的に生成された説明">
            <a:extLst>
              <a:ext uri="{FF2B5EF4-FFF2-40B4-BE49-F238E27FC236}">
                <a16:creationId xmlns:a16="http://schemas.microsoft.com/office/drawing/2014/main" id="{561AE667-16A9-3E80-49F6-E14CE2692516}"/>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8280000" y="2268000"/>
            <a:ext cx="720000" cy="720000"/>
          </a:xfrm>
          <a:prstGeom prst="rect">
            <a:avLst/>
          </a:prstGeom>
        </p:spPr>
      </p:pic>
      <p:pic>
        <p:nvPicPr>
          <p:cNvPr id="88" name="図 87" descr="アイコン&#10;&#10;低い精度で自動的に生成された説明">
            <a:extLst>
              <a:ext uri="{FF2B5EF4-FFF2-40B4-BE49-F238E27FC236}">
                <a16:creationId xmlns:a16="http://schemas.microsoft.com/office/drawing/2014/main" id="{C143A1B0-A745-5964-2287-EC2408D91615}"/>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9360000" y="3276000"/>
            <a:ext cx="720000" cy="720000"/>
          </a:xfrm>
          <a:prstGeom prst="rect">
            <a:avLst/>
          </a:prstGeom>
        </p:spPr>
      </p:pic>
      <p:pic>
        <p:nvPicPr>
          <p:cNvPr id="89" name="図 88" descr="アイコン&#10;&#10;自動的に生成された説明">
            <a:extLst>
              <a:ext uri="{FF2B5EF4-FFF2-40B4-BE49-F238E27FC236}">
                <a16:creationId xmlns:a16="http://schemas.microsoft.com/office/drawing/2014/main" id="{CF690D7C-D0D3-FBBD-84F1-A8628E96FE9F}"/>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7200000" y="3276000"/>
            <a:ext cx="720000" cy="720000"/>
          </a:xfrm>
          <a:prstGeom prst="rect">
            <a:avLst/>
          </a:prstGeom>
        </p:spPr>
      </p:pic>
      <p:pic>
        <p:nvPicPr>
          <p:cNvPr id="90" name="図 89" descr="アイコン&#10;&#10;自動的に生成された説明">
            <a:extLst>
              <a:ext uri="{FF2B5EF4-FFF2-40B4-BE49-F238E27FC236}">
                <a16:creationId xmlns:a16="http://schemas.microsoft.com/office/drawing/2014/main" id="{109AEC8C-E3AA-D431-022E-ACB71AC838B1}"/>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8280000" y="3276000"/>
            <a:ext cx="720000" cy="720000"/>
          </a:xfrm>
          <a:prstGeom prst="rect">
            <a:avLst/>
          </a:prstGeom>
        </p:spPr>
      </p:pic>
      <p:pic>
        <p:nvPicPr>
          <p:cNvPr id="91" name="図 90" descr="黒い背景に白い文字がある&#10;&#10;低い精度で自動的に生成された説明">
            <a:extLst>
              <a:ext uri="{FF2B5EF4-FFF2-40B4-BE49-F238E27FC236}">
                <a16:creationId xmlns:a16="http://schemas.microsoft.com/office/drawing/2014/main" id="{00D2FD9B-99B1-A8EF-2DD8-1E1DA9463DFF}"/>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9360000" y="4284000"/>
            <a:ext cx="720000" cy="720000"/>
          </a:xfrm>
          <a:prstGeom prst="rect">
            <a:avLst/>
          </a:prstGeom>
        </p:spPr>
      </p:pic>
      <p:pic>
        <p:nvPicPr>
          <p:cNvPr id="92" name="図 91" descr="アイコン&#10;&#10;自動的に生成された説明">
            <a:extLst>
              <a:ext uri="{FF2B5EF4-FFF2-40B4-BE49-F238E27FC236}">
                <a16:creationId xmlns:a16="http://schemas.microsoft.com/office/drawing/2014/main" id="{9D05C2A1-1E4B-38CC-8D2B-C54B8A91A7A0}"/>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200000" y="4284000"/>
            <a:ext cx="720000" cy="720000"/>
          </a:xfrm>
          <a:prstGeom prst="rect">
            <a:avLst/>
          </a:prstGeom>
        </p:spPr>
      </p:pic>
      <p:pic>
        <p:nvPicPr>
          <p:cNvPr id="93" name="図 92" descr="アイコン&#10;&#10;自動的に生成された説明">
            <a:extLst>
              <a:ext uri="{FF2B5EF4-FFF2-40B4-BE49-F238E27FC236}">
                <a16:creationId xmlns:a16="http://schemas.microsoft.com/office/drawing/2014/main" id="{0A3A8446-4FBD-C25D-5AD9-459F1E0C0178}"/>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280000" y="4284000"/>
            <a:ext cx="720000" cy="720000"/>
          </a:xfrm>
          <a:prstGeom prst="rect">
            <a:avLst/>
          </a:prstGeom>
        </p:spPr>
      </p:pic>
      <p:sp>
        <p:nvSpPr>
          <p:cNvPr id="6" name="フッター プレースホルダー 5">
            <a:extLst>
              <a:ext uri="{FF2B5EF4-FFF2-40B4-BE49-F238E27FC236}">
                <a16:creationId xmlns:a16="http://schemas.microsoft.com/office/drawing/2014/main" id="{E68B22B7-C8BF-542B-4125-DD7B0CEC4760}"/>
              </a:ext>
            </a:extLst>
          </p:cNvPr>
          <p:cNvSpPr>
            <a:spLocks noGrp="1"/>
          </p:cNvSpPr>
          <p:nvPr>
            <p:ph type="ftr" sz="quarter" idx="11"/>
          </p:nvPr>
        </p:nvSpPr>
        <p:spPr/>
        <p:txBody>
          <a:bodyPr/>
          <a:lstStyle/>
          <a:p>
            <a:r>
              <a:rPr lang="en-US" altLang="ja-JP"/>
              <a:t>© AT TOKYO Corporation. All rights reserved.</a:t>
            </a:r>
            <a:endParaRPr lang="en-US" altLang="ja-JP" dirty="0"/>
          </a:p>
        </p:txBody>
      </p:sp>
    </p:spTree>
    <p:extLst>
      <p:ext uri="{BB962C8B-B14F-4D97-AF65-F5344CB8AC3E}">
        <p14:creationId xmlns:p14="http://schemas.microsoft.com/office/powerpoint/2010/main" val="3473212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847A67-AA6D-2F4A-9EDF-73851CC54D0C}"/>
            </a:ext>
          </a:extLst>
        </p:cNvPr>
        <p:cNvGrpSpPr/>
        <p:nvPr/>
      </p:nvGrpSpPr>
      <p:grpSpPr>
        <a:xfrm>
          <a:off x="0" y="0"/>
          <a:ext cx="0" cy="0"/>
          <a:chOff x="0" y="0"/>
          <a:chExt cx="0" cy="0"/>
        </a:xfrm>
      </p:grpSpPr>
      <p:sp>
        <p:nvSpPr>
          <p:cNvPr id="4" name="タイトル 3">
            <a:extLst>
              <a:ext uri="{FF2B5EF4-FFF2-40B4-BE49-F238E27FC236}">
                <a16:creationId xmlns:a16="http://schemas.microsoft.com/office/drawing/2014/main" id="{50AAD331-6C56-1A49-BEE2-3A63D9328D6F}"/>
              </a:ext>
            </a:extLst>
          </p:cNvPr>
          <p:cNvSpPr>
            <a:spLocks noGrp="1"/>
          </p:cNvSpPr>
          <p:nvPr>
            <p:ph type="title"/>
          </p:nvPr>
        </p:nvSpPr>
        <p:spPr/>
        <p:txBody>
          <a:bodyPr/>
          <a:lstStyle/>
          <a:p>
            <a:r>
              <a:rPr lang="ja-JP" altLang="en-US" dirty="0"/>
              <a:t>建物</a:t>
            </a:r>
            <a:r>
              <a:rPr kumimoji="1" lang="ja-JP" altLang="en-US" dirty="0"/>
              <a:t>その他</a:t>
            </a:r>
          </a:p>
        </p:txBody>
      </p:sp>
      <p:sp>
        <p:nvSpPr>
          <p:cNvPr id="2" name="テキスト ボックス 1">
            <a:extLst>
              <a:ext uri="{FF2B5EF4-FFF2-40B4-BE49-F238E27FC236}">
                <a16:creationId xmlns:a16="http://schemas.microsoft.com/office/drawing/2014/main" id="{F27FF61E-AEF9-6E05-2701-D71B6F2C0E70}"/>
              </a:ext>
            </a:extLst>
          </p:cNvPr>
          <p:cNvSpPr txBox="1">
            <a:spLocks noChangeAspect="1"/>
          </p:cNvSpPr>
          <p:nvPr/>
        </p:nvSpPr>
        <p:spPr>
          <a:xfrm>
            <a:off x="324000" y="1260000"/>
            <a:ext cx="720000" cy="415498"/>
          </a:xfrm>
          <a:prstGeom prst="rect">
            <a:avLst/>
          </a:prstGeom>
          <a:noFill/>
        </p:spPr>
        <p:txBody>
          <a:bodyPr wrap="square">
            <a:spAutoFit/>
          </a:bodyPr>
          <a:lstStyle/>
          <a:p>
            <a:r>
              <a:rPr lang="en-US" altLang="ja-JP" sz="1000" dirty="0"/>
              <a:t>002</a:t>
            </a:r>
          </a:p>
          <a:p>
            <a:r>
              <a:rPr lang="ja-JP" altLang="en-US" sz="1000" dirty="0"/>
              <a:t>オフィス</a:t>
            </a:r>
          </a:p>
        </p:txBody>
      </p:sp>
      <p:sp>
        <p:nvSpPr>
          <p:cNvPr id="3" name="テキスト ボックス 2">
            <a:extLst>
              <a:ext uri="{FF2B5EF4-FFF2-40B4-BE49-F238E27FC236}">
                <a16:creationId xmlns:a16="http://schemas.microsoft.com/office/drawing/2014/main" id="{A2C546C8-D88A-52F6-01BF-D8FE67F8497D}"/>
              </a:ext>
            </a:extLst>
          </p:cNvPr>
          <p:cNvSpPr txBox="1">
            <a:spLocks noChangeAspect="1"/>
          </p:cNvSpPr>
          <p:nvPr/>
        </p:nvSpPr>
        <p:spPr>
          <a:xfrm>
            <a:off x="324000" y="2268000"/>
            <a:ext cx="720000" cy="400110"/>
          </a:xfrm>
          <a:prstGeom prst="rect">
            <a:avLst/>
          </a:prstGeom>
          <a:noFill/>
        </p:spPr>
        <p:txBody>
          <a:bodyPr wrap="square">
            <a:spAutoFit/>
          </a:bodyPr>
          <a:lstStyle/>
          <a:p>
            <a:r>
              <a:rPr lang="ja-JP" altLang="en-US" sz="1000" dirty="0"/>
              <a:t>00</a:t>
            </a:r>
            <a:r>
              <a:rPr lang="en-US" altLang="ja-JP" sz="1000" dirty="0"/>
              <a:t>3</a:t>
            </a:r>
          </a:p>
          <a:p>
            <a:r>
              <a:rPr lang="ja-JP" altLang="en-US" sz="1000" dirty="0"/>
              <a:t>官公庁</a:t>
            </a:r>
          </a:p>
        </p:txBody>
      </p:sp>
      <p:sp>
        <p:nvSpPr>
          <p:cNvPr id="5" name="テキスト ボックス 4">
            <a:extLst>
              <a:ext uri="{FF2B5EF4-FFF2-40B4-BE49-F238E27FC236}">
                <a16:creationId xmlns:a16="http://schemas.microsoft.com/office/drawing/2014/main" id="{C2186578-A202-DF9A-4C48-18956BEEACE9}"/>
              </a:ext>
            </a:extLst>
          </p:cNvPr>
          <p:cNvSpPr txBox="1">
            <a:spLocks noChangeAspect="1"/>
          </p:cNvSpPr>
          <p:nvPr/>
        </p:nvSpPr>
        <p:spPr>
          <a:xfrm>
            <a:off x="324000" y="3276000"/>
            <a:ext cx="720000" cy="400110"/>
          </a:xfrm>
          <a:prstGeom prst="rect">
            <a:avLst/>
          </a:prstGeom>
          <a:noFill/>
        </p:spPr>
        <p:txBody>
          <a:bodyPr wrap="square">
            <a:spAutoFit/>
          </a:bodyPr>
          <a:lstStyle/>
          <a:p>
            <a:r>
              <a:rPr lang="ja-JP" altLang="en-US" sz="1000" dirty="0"/>
              <a:t>00</a:t>
            </a:r>
            <a:r>
              <a:rPr lang="en-US" altLang="ja-JP" sz="1000" dirty="0"/>
              <a:t>4</a:t>
            </a:r>
          </a:p>
          <a:p>
            <a:r>
              <a:rPr lang="ja-JP" altLang="en-US" sz="1000" dirty="0"/>
              <a:t>発電所</a:t>
            </a:r>
          </a:p>
        </p:txBody>
      </p:sp>
      <p:sp>
        <p:nvSpPr>
          <p:cNvPr id="6" name="テキスト ボックス 5">
            <a:extLst>
              <a:ext uri="{FF2B5EF4-FFF2-40B4-BE49-F238E27FC236}">
                <a16:creationId xmlns:a16="http://schemas.microsoft.com/office/drawing/2014/main" id="{2FEEC2BB-1FC0-B1E1-B618-E13EEEFED979}"/>
              </a:ext>
            </a:extLst>
          </p:cNvPr>
          <p:cNvSpPr txBox="1">
            <a:spLocks noChangeAspect="1"/>
          </p:cNvSpPr>
          <p:nvPr/>
        </p:nvSpPr>
        <p:spPr>
          <a:xfrm>
            <a:off x="324000" y="4284000"/>
            <a:ext cx="720000" cy="553998"/>
          </a:xfrm>
          <a:prstGeom prst="rect">
            <a:avLst/>
          </a:prstGeom>
          <a:noFill/>
        </p:spPr>
        <p:txBody>
          <a:bodyPr wrap="square">
            <a:spAutoFit/>
          </a:bodyPr>
          <a:lstStyle/>
          <a:p>
            <a:r>
              <a:rPr lang="ja-JP" altLang="en-US" sz="1000" dirty="0"/>
              <a:t>0</a:t>
            </a:r>
            <a:r>
              <a:rPr lang="en-US" altLang="ja-JP" sz="1000" dirty="0"/>
              <a:t>05</a:t>
            </a:r>
          </a:p>
          <a:p>
            <a:r>
              <a:rPr lang="ja-JP" altLang="en-US" sz="1000" dirty="0"/>
              <a:t>発電所</a:t>
            </a:r>
            <a:r>
              <a:rPr lang="en-US" altLang="ja-JP" sz="1000" dirty="0"/>
              <a:t>(</a:t>
            </a:r>
            <a:r>
              <a:rPr lang="ja-JP" altLang="en-US" sz="1000" dirty="0"/>
              <a:t>太陽光</a:t>
            </a:r>
            <a:r>
              <a:rPr lang="en-US" altLang="ja-JP" sz="1000" dirty="0"/>
              <a:t>)</a:t>
            </a:r>
            <a:endParaRPr lang="ja-JP" altLang="en-US" sz="1000" dirty="0"/>
          </a:p>
        </p:txBody>
      </p:sp>
      <p:sp>
        <p:nvSpPr>
          <p:cNvPr id="7" name="テキスト ボックス 6">
            <a:extLst>
              <a:ext uri="{FF2B5EF4-FFF2-40B4-BE49-F238E27FC236}">
                <a16:creationId xmlns:a16="http://schemas.microsoft.com/office/drawing/2014/main" id="{F866F650-D4ED-E866-4764-77BF20694BA4}"/>
              </a:ext>
            </a:extLst>
          </p:cNvPr>
          <p:cNvSpPr txBox="1">
            <a:spLocks noChangeAspect="1"/>
          </p:cNvSpPr>
          <p:nvPr/>
        </p:nvSpPr>
        <p:spPr>
          <a:xfrm>
            <a:off x="324000" y="5292000"/>
            <a:ext cx="720000" cy="400110"/>
          </a:xfrm>
          <a:prstGeom prst="rect">
            <a:avLst/>
          </a:prstGeom>
          <a:noFill/>
        </p:spPr>
        <p:txBody>
          <a:bodyPr wrap="square">
            <a:spAutoFit/>
          </a:bodyPr>
          <a:lstStyle/>
          <a:p>
            <a:r>
              <a:rPr lang="ja-JP" altLang="en-US" sz="1000" dirty="0"/>
              <a:t>00</a:t>
            </a:r>
            <a:r>
              <a:rPr lang="en-US" altLang="ja-JP" sz="1000" dirty="0"/>
              <a:t>6</a:t>
            </a:r>
          </a:p>
          <a:p>
            <a:r>
              <a:rPr lang="ja-JP" altLang="en-US" sz="1000" dirty="0"/>
              <a:t>変電所</a:t>
            </a:r>
          </a:p>
        </p:txBody>
      </p:sp>
      <p:sp>
        <p:nvSpPr>
          <p:cNvPr id="8" name="テキスト ボックス 7">
            <a:extLst>
              <a:ext uri="{FF2B5EF4-FFF2-40B4-BE49-F238E27FC236}">
                <a16:creationId xmlns:a16="http://schemas.microsoft.com/office/drawing/2014/main" id="{4F24F8D6-4287-B8EB-FBE3-2E93BA5B4193}"/>
              </a:ext>
            </a:extLst>
          </p:cNvPr>
          <p:cNvSpPr txBox="1">
            <a:spLocks noChangeAspect="1"/>
          </p:cNvSpPr>
          <p:nvPr/>
        </p:nvSpPr>
        <p:spPr>
          <a:xfrm>
            <a:off x="6120000" y="1260000"/>
            <a:ext cx="720000" cy="553998"/>
          </a:xfrm>
          <a:prstGeom prst="rect">
            <a:avLst/>
          </a:prstGeom>
          <a:noFill/>
        </p:spPr>
        <p:txBody>
          <a:bodyPr wrap="square">
            <a:spAutoFit/>
          </a:bodyPr>
          <a:lstStyle/>
          <a:p>
            <a:r>
              <a:rPr lang="en-US" altLang="ja-JP" sz="1000" dirty="0"/>
              <a:t>008</a:t>
            </a:r>
          </a:p>
          <a:p>
            <a:r>
              <a:rPr lang="ja-JP" altLang="en-US" sz="1000" dirty="0"/>
              <a:t>鉄塔と</a:t>
            </a:r>
            <a:endParaRPr lang="en-US" altLang="ja-JP" sz="1000" dirty="0"/>
          </a:p>
          <a:p>
            <a:r>
              <a:rPr lang="ja-JP" altLang="en-US" sz="1000" dirty="0"/>
              <a:t>送電線</a:t>
            </a:r>
          </a:p>
        </p:txBody>
      </p:sp>
      <p:sp>
        <p:nvSpPr>
          <p:cNvPr id="9" name="テキスト ボックス 8">
            <a:extLst>
              <a:ext uri="{FF2B5EF4-FFF2-40B4-BE49-F238E27FC236}">
                <a16:creationId xmlns:a16="http://schemas.microsoft.com/office/drawing/2014/main" id="{61D9B32D-5E91-F05E-BF86-666358F0119D}"/>
              </a:ext>
            </a:extLst>
          </p:cNvPr>
          <p:cNvSpPr txBox="1">
            <a:spLocks noChangeAspect="1"/>
          </p:cNvSpPr>
          <p:nvPr/>
        </p:nvSpPr>
        <p:spPr>
          <a:xfrm>
            <a:off x="6120000" y="2268000"/>
            <a:ext cx="720000" cy="400110"/>
          </a:xfrm>
          <a:prstGeom prst="rect">
            <a:avLst/>
          </a:prstGeom>
          <a:noFill/>
        </p:spPr>
        <p:txBody>
          <a:bodyPr wrap="square">
            <a:spAutoFit/>
          </a:bodyPr>
          <a:lstStyle/>
          <a:p>
            <a:r>
              <a:rPr lang="ja-JP" altLang="en-US" sz="1000" dirty="0"/>
              <a:t>00</a:t>
            </a:r>
            <a:r>
              <a:rPr lang="en-US" altLang="ja-JP" sz="1000" dirty="0"/>
              <a:t>9</a:t>
            </a:r>
          </a:p>
          <a:p>
            <a:r>
              <a:rPr lang="ja-JP" altLang="en-US" sz="1000" dirty="0"/>
              <a:t>街</a:t>
            </a:r>
          </a:p>
        </p:txBody>
      </p:sp>
      <p:sp>
        <p:nvSpPr>
          <p:cNvPr id="10" name="テキスト ボックス 9">
            <a:extLst>
              <a:ext uri="{FF2B5EF4-FFF2-40B4-BE49-F238E27FC236}">
                <a16:creationId xmlns:a16="http://schemas.microsoft.com/office/drawing/2014/main" id="{1448CC77-34C0-77EC-4506-E7E100056191}"/>
              </a:ext>
            </a:extLst>
          </p:cNvPr>
          <p:cNvSpPr txBox="1">
            <a:spLocks noChangeAspect="1"/>
          </p:cNvSpPr>
          <p:nvPr/>
        </p:nvSpPr>
        <p:spPr>
          <a:xfrm>
            <a:off x="6120000" y="3276000"/>
            <a:ext cx="720000" cy="400110"/>
          </a:xfrm>
          <a:prstGeom prst="rect">
            <a:avLst/>
          </a:prstGeom>
          <a:noFill/>
        </p:spPr>
        <p:txBody>
          <a:bodyPr wrap="square">
            <a:spAutoFit/>
          </a:bodyPr>
          <a:lstStyle/>
          <a:p>
            <a:r>
              <a:rPr lang="ja-JP" altLang="en-US" sz="1000" dirty="0"/>
              <a:t>0</a:t>
            </a:r>
            <a:r>
              <a:rPr lang="en-US" altLang="ja-JP" sz="1000" dirty="0"/>
              <a:t>10</a:t>
            </a:r>
          </a:p>
          <a:p>
            <a:r>
              <a:rPr lang="ja-JP" altLang="en-US" sz="1000" dirty="0"/>
              <a:t>イベント</a:t>
            </a:r>
          </a:p>
        </p:txBody>
      </p:sp>
      <p:sp>
        <p:nvSpPr>
          <p:cNvPr id="11" name="テキスト ボックス 10">
            <a:extLst>
              <a:ext uri="{FF2B5EF4-FFF2-40B4-BE49-F238E27FC236}">
                <a16:creationId xmlns:a16="http://schemas.microsoft.com/office/drawing/2014/main" id="{BB2BC16B-91A7-F259-0413-0233A0BCEB03}"/>
              </a:ext>
            </a:extLst>
          </p:cNvPr>
          <p:cNvSpPr txBox="1">
            <a:spLocks noChangeAspect="1"/>
          </p:cNvSpPr>
          <p:nvPr/>
        </p:nvSpPr>
        <p:spPr>
          <a:xfrm>
            <a:off x="6120000" y="4284000"/>
            <a:ext cx="720000" cy="707886"/>
          </a:xfrm>
          <a:prstGeom prst="rect">
            <a:avLst/>
          </a:prstGeom>
          <a:noFill/>
        </p:spPr>
        <p:txBody>
          <a:bodyPr wrap="square">
            <a:spAutoFit/>
          </a:bodyPr>
          <a:lstStyle/>
          <a:p>
            <a:r>
              <a:rPr lang="en-US" altLang="ja-JP" sz="1000" dirty="0"/>
              <a:t>105</a:t>
            </a:r>
          </a:p>
          <a:p>
            <a:r>
              <a:rPr lang="en-US" altLang="ja-JP" sz="1000" dirty="0"/>
              <a:t>EP(</a:t>
            </a:r>
            <a:r>
              <a:rPr lang="ja-JP" altLang="en-US" sz="1000" dirty="0"/>
              <a:t>エンタープライズ</a:t>
            </a:r>
            <a:r>
              <a:rPr lang="en-US" altLang="ja-JP" sz="1000" dirty="0"/>
              <a:t>)</a:t>
            </a:r>
            <a:endParaRPr lang="ja-JP" altLang="en-US" sz="1000" dirty="0"/>
          </a:p>
        </p:txBody>
      </p:sp>
      <p:sp>
        <p:nvSpPr>
          <p:cNvPr id="12" name="テキスト ボックス 11">
            <a:extLst>
              <a:ext uri="{FF2B5EF4-FFF2-40B4-BE49-F238E27FC236}">
                <a16:creationId xmlns:a16="http://schemas.microsoft.com/office/drawing/2014/main" id="{45E13D46-D79F-E32A-0259-51E32D0C2A65}"/>
              </a:ext>
            </a:extLst>
          </p:cNvPr>
          <p:cNvSpPr txBox="1">
            <a:spLocks noChangeAspect="1"/>
          </p:cNvSpPr>
          <p:nvPr/>
        </p:nvSpPr>
        <p:spPr>
          <a:xfrm>
            <a:off x="6120000" y="5292000"/>
            <a:ext cx="720000" cy="400110"/>
          </a:xfrm>
          <a:prstGeom prst="rect">
            <a:avLst/>
          </a:prstGeom>
          <a:noFill/>
        </p:spPr>
        <p:txBody>
          <a:bodyPr wrap="square">
            <a:spAutoFit/>
          </a:bodyPr>
          <a:lstStyle/>
          <a:p>
            <a:r>
              <a:rPr lang="en-US" altLang="ja-JP" sz="1000" dirty="0"/>
              <a:t>108</a:t>
            </a:r>
          </a:p>
          <a:p>
            <a:r>
              <a:rPr lang="ja-JP" altLang="en-US" sz="1000" dirty="0"/>
              <a:t>拠点</a:t>
            </a:r>
          </a:p>
        </p:txBody>
      </p:sp>
      <p:pic>
        <p:nvPicPr>
          <p:cNvPr id="14" name="図 13" descr="アイコン&#10;&#10;自動的に生成された説明">
            <a:extLst>
              <a:ext uri="{FF2B5EF4-FFF2-40B4-BE49-F238E27FC236}">
                <a16:creationId xmlns:a16="http://schemas.microsoft.com/office/drawing/2014/main" id="{967F6996-3ADB-6CC4-7456-3D5C568072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4000" y="1260000"/>
            <a:ext cx="720000" cy="720000"/>
          </a:xfrm>
          <a:prstGeom prst="rect">
            <a:avLst/>
          </a:prstGeom>
        </p:spPr>
      </p:pic>
      <p:pic>
        <p:nvPicPr>
          <p:cNvPr id="16" name="図 15" descr="アイコン&#10;&#10;自動的に生成された説明">
            <a:extLst>
              <a:ext uri="{FF2B5EF4-FFF2-40B4-BE49-F238E27FC236}">
                <a16:creationId xmlns:a16="http://schemas.microsoft.com/office/drawing/2014/main" id="{953AD873-C926-4AB3-1C9A-5ADB8FF34B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4000" y="1260000"/>
            <a:ext cx="720000" cy="720000"/>
          </a:xfrm>
          <a:prstGeom prst="rect">
            <a:avLst/>
          </a:prstGeom>
        </p:spPr>
      </p:pic>
      <p:pic>
        <p:nvPicPr>
          <p:cNvPr id="18" name="図 17" descr="アイコン&#10;&#10;自動的に生成された説明">
            <a:extLst>
              <a:ext uri="{FF2B5EF4-FFF2-40B4-BE49-F238E27FC236}">
                <a16:creationId xmlns:a16="http://schemas.microsoft.com/office/drawing/2014/main" id="{6C706426-D505-9F7A-2A6C-4749A737A4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4000" y="1260000"/>
            <a:ext cx="720000" cy="720000"/>
          </a:xfrm>
          <a:prstGeom prst="rect">
            <a:avLst/>
          </a:prstGeom>
        </p:spPr>
      </p:pic>
      <p:pic>
        <p:nvPicPr>
          <p:cNvPr id="20" name="図 19" descr="アイコン&#10;&#10;自動的に生成された説明">
            <a:extLst>
              <a:ext uri="{FF2B5EF4-FFF2-40B4-BE49-F238E27FC236}">
                <a16:creationId xmlns:a16="http://schemas.microsoft.com/office/drawing/2014/main" id="{CC2CAC5A-F9E6-C993-4214-2A946DEF2BF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4000" y="2268000"/>
            <a:ext cx="720000" cy="720000"/>
          </a:xfrm>
          <a:prstGeom prst="rect">
            <a:avLst/>
          </a:prstGeom>
        </p:spPr>
      </p:pic>
      <p:pic>
        <p:nvPicPr>
          <p:cNvPr id="22" name="図 21" descr="アイコン&#10;&#10;自動的に生成された説明">
            <a:extLst>
              <a:ext uri="{FF2B5EF4-FFF2-40B4-BE49-F238E27FC236}">
                <a16:creationId xmlns:a16="http://schemas.microsoft.com/office/drawing/2014/main" id="{51FE83D3-7250-097D-2F64-0E599DF714B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84000" y="2268000"/>
            <a:ext cx="720000" cy="720000"/>
          </a:xfrm>
          <a:prstGeom prst="rect">
            <a:avLst/>
          </a:prstGeom>
        </p:spPr>
      </p:pic>
      <p:pic>
        <p:nvPicPr>
          <p:cNvPr id="24" name="図 23" descr="アイコン&#10;&#10;自動的に生成された説明">
            <a:extLst>
              <a:ext uri="{FF2B5EF4-FFF2-40B4-BE49-F238E27FC236}">
                <a16:creationId xmlns:a16="http://schemas.microsoft.com/office/drawing/2014/main" id="{21A8DCD4-9858-2960-F4C0-AAC29FE6B22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44000" y="2268000"/>
            <a:ext cx="720000" cy="720000"/>
          </a:xfrm>
          <a:prstGeom prst="rect">
            <a:avLst/>
          </a:prstGeom>
        </p:spPr>
      </p:pic>
      <p:pic>
        <p:nvPicPr>
          <p:cNvPr id="26" name="図 25" descr="黒い背景に白い文字がある&#10;&#10;低い精度で自動的に生成された説明">
            <a:extLst>
              <a:ext uri="{FF2B5EF4-FFF2-40B4-BE49-F238E27FC236}">
                <a16:creationId xmlns:a16="http://schemas.microsoft.com/office/drawing/2014/main" id="{2E1519D6-A348-8D94-8E95-DDE6E582B35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64000" y="2268000"/>
            <a:ext cx="720000" cy="720000"/>
          </a:xfrm>
          <a:prstGeom prst="rect">
            <a:avLst/>
          </a:prstGeom>
        </p:spPr>
      </p:pic>
      <p:pic>
        <p:nvPicPr>
          <p:cNvPr id="28" name="図 27" descr="アイコン&#10;&#10;自動的に生成された説明">
            <a:extLst>
              <a:ext uri="{FF2B5EF4-FFF2-40B4-BE49-F238E27FC236}">
                <a16:creationId xmlns:a16="http://schemas.microsoft.com/office/drawing/2014/main" id="{F7E3C451-3B28-8CFF-3CA2-802696C67F9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404000" y="3276000"/>
            <a:ext cx="720000" cy="720000"/>
          </a:xfrm>
          <a:prstGeom prst="rect">
            <a:avLst/>
          </a:prstGeom>
        </p:spPr>
      </p:pic>
      <p:pic>
        <p:nvPicPr>
          <p:cNvPr id="30" name="図 29" descr="アイコン&#10;&#10;自動的に生成された説明">
            <a:extLst>
              <a:ext uri="{FF2B5EF4-FFF2-40B4-BE49-F238E27FC236}">
                <a16:creationId xmlns:a16="http://schemas.microsoft.com/office/drawing/2014/main" id="{DFEBF6BA-3066-62D3-6E7E-8391E90197D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484000" y="3276000"/>
            <a:ext cx="720000" cy="720000"/>
          </a:xfrm>
          <a:prstGeom prst="rect">
            <a:avLst/>
          </a:prstGeom>
        </p:spPr>
      </p:pic>
      <p:pic>
        <p:nvPicPr>
          <p:cNvPr id="32" name="図 31" descr="アイコン&#10;&#10;自動的に生成された説明">
            <a:extLst>
              <a:ext uri="{FF2B5EF4-FFF2-40B4-BE49-F238E27FC236}">
                <a16:creationId xmlns:a16="http://schemas.microsoft.com/office/drawing/2014/main" id="{E95A87C2-3407-CBA6-DD45-1572166EF6C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644000" y="3276000"/>
            <a:ext cx="720000" cy="720000"/>
          </a:xfrm>
          <a:prstGeom prst="rect">
            <a:avLst/>
          </a:prstGeom>
        </p:spPr>
      </p:pic>
      <p:pic>
        <p:nvPicPr>
          <p:cNvPr id="34" name="図 33" descr="アイコン&#10;&#10;自動的に生成された説明">
            <a:extLst>
              <a:ext uri="{FF2B5EF4-FFF2-40B4-BE49-F238E27FC236}">
                <a16:creationId xmlns:a16="http://schemas.microsoft.com/office/drawing/2014/main" id="{2B61513B-561B-0AF2-51B5-2625DC02AFB3}"/>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564000" y="3276000"/>
            <a:ext cx="720000" cy="720000"/>
          </a:xfrm>
          <a:prstGeom prst="rect">
            <a:avLst/>
          </a:prstGeom>
        </p:spPr>
      </p:pic>
      <p:pic>
        <p:nvPicPr>
          <p:cNvPr id="36" name="図 35" descr="アイコン&#10;&#10;自動的に生成された説明">
            <a:extLst>
              <a:ext uri="{FF2B5EF4-FFF2-40B4-BE49-F238E27FC236}">
                <a16:creationId xmlns:a16="http://schemas.microsoft.com/office/drawing/2014/main" id="{9A4C6417-E933-FB74-5F63-2CC526470523}"/>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404000" y="4284000"/>
            <a:ext cx="720000" cy="720000"/>
          </a:xfrm>
          <a:prstGeom prst="rect">
            <a:avLst/>
          </a:prstGeom>
        </p:spPr>
      </p:pic>
      <p:pic>
        <p:nvPicPr>
          <p:cNvPr id="38" name="図 37" descr="アイコン&#10;&#10;自動的に生成された説明">
            <a:extLst>
              <a:ext uri="{FF2B5EF4-FFF2-40B4-BE49-F238E27FC236}">
                <a16:creationId xmlns:a16="http://schemas.microsoft.com/office/drawing/2014/main" id="{D66695E8-3BD5-622D-B394-A7B1DAEE02EE}"/>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484000" y="4284000"/>
            <a:ext cx="720000" cy="720000"/>
          </a:xfrm>
          <a:prstGeom prst="rect">
            <a:avLst/>
          </a:prstGeom>
        </p:spPr>
      </p:pic>
      <p:pic>
        <p:nvPicPr>
          <p:cNvPr id="40" name="図 39" descr="アイコン&#10;&#10;自動的に生成された説明">
            <a:extLst>
              <a:ext uri="{FF2B5EF4-FFF2-40B4-BE49-F238E27FC236}">
                <a16:creationId xmlns:a16="http://schemas.microsoft.com/office/drawing/2014/main" id="{BC1BF9BE-BFA0-C1DF-24BF-47E87AFC274D}"/>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644000" y="4284000"/>
            <a:ext cx="720000" cy="720000"/>
          </a:xfrm>
          <a:prstGeom prst="rect">
            <a:avLst/>
          </a:prstGeom>
        </p:spPr>
      </p:pic>
      <p:pic>
        <p:nvPicPr>
          <p:cNvPr id="42" name="図 41" descr="アイコン&#10;&#10;自動的に生成された説明">
            <a:extLst>
              <a:ext uri="{FF2B5EF4-FFF2-40B4-BE49-F238E27FC236}">
                <a16:creationId xmlns:a16="http://schemas.microsoft.com/office/drawing/2014/main" id="{D33323AE-E7D2-179D-2CA9-8E88CB495F95}"/>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564000" y="4284000"/>
            <a:ext cx="720000" cy="720000"/>
          </a:xfrm>
          <a:prstGeom prst="rect">
            <a:avLst/>
          </a:prstGeom>
        </p:spPr>
      </p:pic>
      <p:pic>
        <p:nvPicPr>
          <p:cNvPr id="44" name="図 43" descr="アイコン&#10;&#10;自動的に生成された説明">
            <a:extLst>
              <a:ext uri="{FF2B5EF4-FFF2-40B4-BE49-F238E27FC236}">
                <a16:creationId xmlns:a16="http://schemas.microsoft.com/office/drawing/2014/main" id="{1F3631ED-1639-70F3-CE5E-1C342CFBC869}"/>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404000" y="5292000"/>
            <a:ext cx="720000" cy="720000"/>
          </a:xfrm>
          <a:prstGeom prst="rect">
            <a:avLst/>
          </a:prstGeom>
        </p:spPr>
      </p:pic>
      <p:pic>
        <p:nvPicPr>
          <p:cNvPr id="46" name="図 45" descr="アイコン&#10;&#10;自動的に生成された説明">
            <a:extLst>
              <a:ext uri="{FF2B5EF4-FFF2-40B4-BE49-F238E27FC236}">
                <a16:creationId xmlns:a16="http://schemas.microsoft.com/office/drawing/2014/main" id="{51326537-40EE-5179-B023-A69E08A5A2E4}"/>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484000" y="5292000"/>
            <a:ext cx="720000" cy="720000"/>
          </a:xfrm>
          <a:prstGeom prst="rect">
            <a:avLst/>
          </a:prstGeom>
        </p:spPr>
      </p:pic>
      <p:pic>
        <p:nvPicPr>
          <p:cNvPr id="48" name="図 47" descr="アイコン&#10;&#10;自動的に生成された説明">
            <a:extLst>
              <a:ext uri="{FF2B5EF4-FFF2-40B4-BE49-F238E27FC236}">
                <a16:creationId xmlns:a16="http://schemas.microsoft.com/office/drawing/2014/main" id="{84B6AB5F-076C-E42A-E387-7B9E2E3CF2A8}"/>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4644000" y="5292000"/>
            <a:ext cx="720000" cy="720000"/>
          </a:xfrm>
          <a:prstGeom prst="rect">
            <a:avLst/>
          </a:prstGeom>
        </p:spPr>
      </p:pic>
      <p:pic>
        <p:nvPicPr>
          <p:cNvPr id="50" name="図 49" descr="アイコン が含まれている画像&#10;&#10;自動的に生成された説明">
            <a:extLst>
              <a:ext uri="{FF2B5EF4-FFF2-40B4-BE49-F238E27FC236}">
                <a16:creationId xmlns:a16="http://schemas.microsoft.com/office/drawing/2014/main" id="{87DEAC6B-899B-A049-3F0F-BDC7B84825A5}"/>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3564000" y="5292000"/>
            <a:ext cx="720000" cy="720000"/>
          </a:xfrm>
          <a:prstGeom prst="rect">
            <a:avLst/>
          </a:prstGeom>
        </p:spPr>
      </p:pic>
      <p:pic>
        <p:nvPicPr>
          <p:cNvPr id="52" name="図 51" descr="アイコン&#10;&#10;自動的に生成された説明">
            <a:extLst>
              <a:ext uri="{FF2B5EF4-FFF2-40B4-BE49-F238E27FC236}">
                <a16:creationId xmlns:a16="http://schemas.microsoft.com/office/drawing/2014/main" id="{EEB7A38B-1476-4C0E-8A72-F335EE74504E}"/>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10440000" y="1260000"/>
            <a:ext cx="720000" cy="720000"/>
          </a:xfrm>
          <a:prstGeom prst="rect">
            <a:avLst/>
          </a:prstGeom>
        </p:spPr>
      </p:pic>
      <p:pic>
        <p:nvPicPr>
          <p:cNvPr id="54" name="図 53" descr="アイコン&#10;&#10;中程度の精度で自動的に生成された説明">
            <a:extLst>
              <a:ext uri="{FF2B5EF4-FFF2-40B4-BE49-F238E27FC236}">
                <a16:creationId xmlns:a16="http://schemas.microsoft.com/office/drawing/2014/main" id="{900C6065-D095-5416-7985-9959AA142143}"/>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9360000" y="1260000"/>
            <a:ext cx="720000" cy="720000"/>
          </a:xfrm>
          <a:prstGeom prst="rect">
            <a:avLst/>
          </a:prstGeom>
        </p:spPr>
      </p:pic>
      <p:pic>
        <p:nvPicPr>
          <p:cNvPr id="56" name="図 55" descr="アイコン&#10;&#10;自動的に生成された説明">
            <a:extLst>
              <a:ext uri="{FF2B5EF4-FFF2-40B4-BE49-F238E27FC236}">
                <a16:creationId xmlns:a16="http://schemas.microsoft.com/office/drawing/2014/main" id="{A2339491-AEE3-C748-9581-BB448FDD8ECB}"/>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7200000" y="1260000"/>
            <a:ext cx="720000" cy="720000"/>
          </a:xfrm>
          <a:prstGeom prst="rect">
            <a:avLst/>
          </a:prstGeom>
        </p:spPr>
      </p:pic>
      <p:pic>
        <p:nvPicPr>
          <p:cNvPr id="58" name="図 57" descr="アイコン&#10;&#10;自動的に生成された説明">
            <a:extLst>
              <a:ext uri="{FF2B5EF4-FFF2-40B4-BE49-F238E27FC236}">
                <a16:creationId xmlns:a16="http://schemas.microsoft.com/office/drawing/2014/main" id="{9AB3519B-A939-B849-B0F7-5C01FE312D2E}"/>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8280000" y="1260000"/>
            <a:ext cx="720000" cy="720000"/>
          </a:xfrm>
          <a:prstGeom prst="rect">
            <a:avLst/>
          </a:prstGeom>
        </p:spPr>
      </p:pic>
      <p:pic>
        <p:nvPicPr>
          <p:cNvPr id="60" name="図 59" descr="アイコン&#10;&#10;自動的に生成された説明">
            <a:extLst>
              <a:ext uri="{FF2B5EF4-FFF2-40B4-BE49-F238E27FC236}">
                <a16:creationId xmlns:a16="http://schemas.microsoft.com/office/drawing/2014/main" id="{2C714D30-90D3-E389-1900-0AA87E370B43}"/>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7200000" y="2268000"/>
            <a:ext cx="720000" cy="720000"/>
          </a:xfrm>
          <a:prstGeom prst="rect">
            <a:avLst/>
          </a:prstGeom>
        </p:spPr>
      </p:pic>
      <p:pic>
        <p:nvPicPr>
          <p:cNvPr id="62" name="図 61" descr="アイコン&#10;&#10;自動的に生成された説明">
            <a:extLst>
              <a:ext uri="{FF2B5EF4-FFF2-40B4-BE49-F238E27FC236}">
                <a16:creationId xmlns:a16="http://schemas.microsoft.com/office/drawing/2014/main" id="{7F409336-1188-F8FE-8C44-1A953C163926}"/>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8280000" y="2268000"/>
            <a:ext cx="720000" cy="720000"/>
          </a:xfrm>
          <a:prstGeom prst="rect">
            <a:avLst/>
          </a:prstGeom>
        </p:spPr>
      </p:pic>
      <p:pic>
        <p:nvPicPr>
          <p:cNvPr id="64" name="図 63" descr="アイコン&#10;&#10;自動的に生成された説明">
            <a:extLst>
              <a:ext uri="{FF2B5EF4-FFF2-40B4-BE49-F238E27FC236}">
                <a16:creationId xmlns:a16="http://schemas.microsoft.com/office/drawing/2014/main" id="{CE1966FD-3A3D-02A7-BFF6-84E9F039CD66}"/>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10440000" y="2268000"/>
            <a:ext cx="720000" cy="720000"/>
          </a:xfrm>
          <a:prstGeom prst="rect">
            <a:avLst/>
          </a:prstGeom>
        </p:spPr>
      </p:pic>
      <p:pic>
        <p:nvPicPr>
          <p:cNvPr id="66" name="図 65" descr="アイコン&#10;&#10;自動的に生成された説明">
            <a:extLst>
              <a:ext uri="{FF2B5EF4-FFF2-40B4-BE49-F238E27FC236}">
                <a16:creationId xmlns:a16="http://schemas.microsoft.com/office/drawing/2014/main" id="{F9AAE90C-6657-D533-3DD8-8A76C9EB11B0}"/>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9360000" y="2268000"/>
            <a:ext cx="720000" cy="720000"/>
          </a:xfrm>
          <a:prstGeom prst="rect">
            <a:avLst/>
          </a:prstGeom>
        </p:spPr>
      </p:pic>
      <p:pic>
        <p:nvPicPr>
          <p:cNvPr id="68" name="図 67" descr="アイコン&#10;&#10;自動的に生成された説明">
            <a:extLst>
              <a:ext uri="{FF2B5EF4-FFF2-40B4-BE49-F238E27FC236}">
                <a16:creationId xmlns:a16="http://schemas.microsoft.com/office/drawing/2014/main" id="{1721EC22-988B-434A-0989-4831260E8EB1}"/>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7200000" y="3276000"/>
            <a:ext cx="720000" cy="720000"/>
          </a:xfrm>
          <a:prstGeom prst="rect">
            <a:avLst/>
          </a:prstGeom>
        </p:spPr>
      </p:pic>
      <p:pic>
        <p:nvPicPr>
          <p:cNvPr id="70" name="図 69" descr="アイコン&#10;&#10;自動的に生成された説明">
            <a:extLst>
              <a:ext uri="{FF2B5EF4-FFF2-40B4-BE49-F238E27FC236}">
                <a16:creationId xmlns:a16="http://schemas.microsoft.com/office/drawing/2014/main" id="{752CBABC-4024-63DF-B63C-147ADCD4BCDF}"/>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8280000" y="3276000"/>
            <a:ext cx="720000" cy="720000"/>
          </a:xfrm>
          <a:prstGeom prst="rect">
            <a:avLst/>
          </a:prstGeom>
        </p:spPr>
      </p:pic>
      <p:pic>
        <p:nvPicPr>
          <p:cNvPr id="72" name="図 71" descr="アイコン&#10;&#10;自動的に生成された説明">
            <a:extLst>
              <a:ext uri="{FF2B5EF4-FFF2-40B4-BE49-F238E27FC236}">
                <a16:creationId xmlns:a16="http://schemas.microsoft.com/office/drawing/2014/main" id="{397271B6-AC30-8948-4E73-2EC3F1FEE112}"/>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10440000" y="3276000"/>
            <a:ext cx="720000" cy="720000"/>
          </a:xfrm>
          <a:prstGeom prst="rect">
            <a:avLst/>
          </a:prstGeom>
        </p:spPr>
      </p:pic>
      <p:pic>
        <p:nvPicPr>
          <p:cNvPr id="74" name="図 73" descr="アイコン&#10;&#10;自動的に生成された説明">
            <a:extLst>
              <a:ext uri="{FF2B5EF4-FFF2-40B4-BE49-F238E27FC236}">
                <a16:creationId xmlns:a16="http://schemas.microsoft.com/office/drawing/2014/main" id="{6B903397-BC71-4E7A-A517-D63AD6CDC142}"/>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9360000" y="3276000"/>
            <a:ext cx="720000" cy="720000"/>
          </a:xfrm>
          <a:prstGeom prst="rect">
            <a:avLst/>
          </a:prstGeom>
        </p:spPr>
      </p:pic>
      <p:pic>
        <p:nvPicPr>
          <p:cNvPr id="76" name="図 75" descr="アイコン が含まれている画像&#10;&#10;自動的に生成された説明">
            <a:extLst>
              <a:ext uri="{FF2B5EF4-FFF2-40B4-BE49-F238E27FC236}">
                <a16:creationId xmlns:a16="http://schemas.microsoft.com/office/drawing/2014/main" id="{14897353-CD33-E740-02EE-8C36A735A227}"/>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9360000" y="4284000"/>
            <a:ext cx="720000" cy="720000"/>
          </a:xfrm>
          <a:prstGeom prst="rect">
            <a:avLst/>
          </a:prstGeom>
        </p:spPr>
      </p:pic>
      <p:pic>
        <p:nvPicPr>
          <p:cNvPr id="78" name="図 77" descr="アイコン&#10;&#10;自動的に生成された説明">
            <a:extLst>
              <a:ext uri="{FF2B5EF4-FFF2-40B4-BE49-F238E27FC236}">
                <a16:creationId xmlns:a16="http://schemas.microsoft.com/office/drawing/2014/main" id="{EC5FE4E0-03EA-D1A7-5D06-3572D344B3F8}"/>
              </a:ext>
            </a:extLst>
          </p:cNvPr>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7200000" y="4284000"/>
            <a:ext cx="720000" cy="720000"/>
          </a:xfrm>
          <a:prstGeom prst="rect">
            <a:avLst/>
          </a:prstGeom>
        </p:spPr>
      </p:pic>
      <p:pic>
        <p:nvPicPr>
          <p:cNvPr id="80" name="図 79" descr="アイコン&#10;&#10;自動的に生成された説明">
            <a:extLst>
              <a:ext uri="{FF2B5EF4-FFF2-40B4-BE49-F238E27FC236}">
                <a16:creationId xmlns:a16="http://schemas.microsoft.com/office/drawing/2014/main" id="{582FBFAF-013C-59ED-306C-699E717FDE9A}"/>
              </a:ext>
            </a:extLst>
          </p:cNvPr>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8280000" y="4284000"/>
            <a:ext cx="720000" cy="720000"/>
          </a:xfrm>
          <a:prstGeom prst="rect">
            <a:avLst/>
          </a:prstGeom>
        </p:spPr>
      </p:pic>
      <p:pic>
        <p:nvPicPr>
          <p:cNvPr id="82" name="図 81" descr="アイコン&#10;&#10;自動的に生成された説明">
            <a:extLst>
              <a:ext uri="{FF2B5EF4-FFF2-40B4-BE49-F238E27FC236}">
                <a16:creationId xmlns:a16="http://schemas.microsoft.com/office/drawing/2014/main" id="{9ABDC1FA-74E9-AAE8-B559-5728E41DF57F}"/>
              </a:ext>
            </a:extLst>
          </p:cNvPr>
          <p:cNvPicPr>
            <a:picLocks noChangeAspect="1"/>
          </p:cNvPicPr>
          <p:nvPr/>
        </p:nvPicPr>
        <p:blipFill>
          <a:blip r:embed="rId36">
            <a:extLst>
              <a:ext uri="{28A0092B-C50C-407E-A947-70E740481C1C}">
                <a14:useLocalDpi xmlns:a14="http://schemas.microsoft.com/office/drawing/2010/main" val="0"/>
              </a:ext>
            </a:extLst>
          </a:blip>
          <a:stretch>
            <a:fillRect/>
          </a:stretch>
        </p:blipFill>
        <p:spPr>
          <a:xfrm>
            <a:off x="7200000" y="5292000"/>
            <a:ext cx="720000" cy="720000"/>
          </a:xfrm>
          <a:prstGeom prst="rect">
            <a:avLst/>
          </a:prstGeom>
        </p:spPr>
      </p:pic>
      <p:pic>
        <p:nvPicPr>
          <p:cNvPr id="84" name="図 83" descr="アイコン&#10;&#10;自動的に生成された説明">
            <a:extLst>
              <a:ext uri="{FF2B5EF4-FFF2-40B4-BE49-F238E27FC236}">
                <a16:creationId xmlns:a16="http://schemas.microsoft.com/office/drawing/2014/main" id="{EB06DCD4-7E21-99B1-35AB-678629DA4FAD}"/>
              </a:ext>
            </a:extLst>
          </p:cNvPr>
          <p:cNvPicPr>
            <a:picLocks noChangeAspect="1"/>
          </p:cNvPicPr>
          <p:nvPr/>
        </p:nvPicPr>
        <p:blipFill>
          <a:blip r:embed="rId37">
            <a:extLst>
              <a:ext uri="{28A0092B-C50C-407E-A947-70E740481C1C}">
                <a14:useLocalDpi xmlns:a14="http://schemas.microsoft.com/office/drawing/2010/main" val="0"/>
              </a:ext>
            </a:extLst>
          </a:blip>
          <a:stretch>
            <a:fillRect/>
          </a:stretch>
        </p:blipFill>
        <p:spPr>
          <a:xfrm>
            <a:off x="8280000" y="5292000"/>
            <a:ext cx="720000" cy="720000"/>
          </a:xfrm>
          <a:prstGeom prst="rect">
            <a:avLst/>
          </a:prstGeom>
        </p:spPr>
      </p:pic>
      <p:pic>
        <p:nvPicPr>
          <p:cNvPr id="86" name="図 85" descr="アイコン&#10;&#10;自動的に生成された説明">
            <a:extLst>
              <a:ext uri="{FF2B5EF4-FFF2-40B4-BE49-F238E27FC236}">
                <a16:creationId xmlns:a16="http://schemas.microsoft.com/office/drawing/2014/main" id="{D93C869E-43B6-0719-95FD-97CEA6453708}"/>
              </a:ext>
            </a:extLst>
          </p:cNvPr>
          <p:cNvPicPr>
            <a:picLocks noChangeAspect="1"/>
          </p:cNvPicPr>
          <p:nvPr/>
        </p:nvPicPr>
        <p:blipFill>
          <a:blip r:embed="rId38">
            <a:extLst>
              <a:ext uri="{28A0092B-C50C-407E-A947-70E740481C1C}">
                <a14:useLocalDpi xmlns:a14="http://schemas.microsoft.com/office/drawing/2010/main" val="0"/>
              </a:ext>
            </a:extLst>
          </a:blip>
          <a:stretch>
            <a:fillRect/>
          </a:stretch>
        </p:blipFill>
        <p:spPr>
          <a:xfrm>
            <a:off x="9360000" y="5292000"/>
            <a:ext cx="720000" cy="720000"/>
          </a:xfrm>
          <a:prstGeom prst="rect">
            <a:avLst/>
          </a:prstGeom>
        </p:spPr>
      </p:pic>
      <p:sp>
        <p:nvSpPr>
          <p:cNvPr id="17" name="フッター プレースホルダー 16">
            <a:extLst>
              <a:ext uri="{FF2B5EF4-FFF2-40B4-BE49-F238E27FC236}">
                <a16:creationId xmlns:a16="http://schemas.microsoft.com/office/drawing/2014/main" id="{ABB9D8E0-5F73-7496-AFE5-DD219A994CEB}"/>
              </a:ext>
            </a:extLst>
          </p:cNvPr>
          <p:cNvSpPr>
            <a:spLocks noGrp="1"/>
          </p:cNvSpPr>
          <p:nvPr>
            <p:ph type="ftr" sz="quarter" idx="11"/>
          </p:nvPr>
        </p:nvSpPr>
        <p:spPr/>
        <p:txBody>
          <a:bodyPr/>
          <a:lstStyle/>
          <a:p>
            <a:r>
              <a:rPr lang="en-US" altLang="ja-JP"/>
              <a:t>© AT TOKYO Corporation. All rights reserved.</a:t>
            </a:r>
            <a:endParaRPr lang="en-US" altLang="ja-JP" dirty="0"/>
          </a:p>
        </p:txBody>
      </p:sp>
    </p:spTree>
    <p:extLst>
      <p:ext uri="{BB962C8B-B14F-4D97-AF65-F5344CB8AC3E}">
        <p14:creationId xmlns:p14="http://schemas.microsoft.com/office/powerpoint/2010/main" val="23965309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ja-JP" altLang="en-US" dirty="0"/>
              <a:t>設備／スペース</a:t>
            </a:r>
          </a:p>
        </p:txBody>
      </p:sp>
      <p:sp>
        <p:nvSpPr>
          <p:cNvPr id="5" name="フッター プレースホルダー 4">
            <a:extLst>
              <a:ext uri="{FF2B5EF4-FFF2-40B4-BE49-F238E27FC236}">
                <a16:creationId xmlns:a16="http://schemas.microsoft.com/office/drawing/2014/main" id="{57AE30EB-0775-E3D8-A600-F906F4001D61}"/>
              </a:ext>
            </a:extLst>
          </p:cNvPr>
          <p:cNvSpPr>
            <a:spLocks noGrp="1"/>
          </p:cNvSpPr>
          <p:nvPr>
            <p:ph type="ftr" sz="quarter" idx="11"/>
          </p:nvPr>
        </p:nvSpPr>
        <p:spPr/>
        <p:txBody>
          <a:bodyPr/>
          <a:lstStyle/>
          <a:p>
            <a:r>
              <a:rPr lang="en-US" altLang="ja-JP"/>
              <a:t>© AT TOKYO Corporation. All rights reserved.</a:t>
            </a:r>
            <a:endParaRPr lang="en-US" altLang="ja-JP" dirty="0"/>
          </a:p>
        </p:txBody>
      </p:sp>
    </p:spTree>
    <p:extLst>
      <p:ext uri="{BB962C8B-B14F-4D97-AF65-F5344CB8AC3E}">
        <p14:creationId xmlns:p14="http://schemas.microsoft.com/office/powerpoint/2010/main" val="27893272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3CD2A3-9BBC-4B20-B725-642DDE5DC1FA}"/>
            </a:ext>
          </a:extLst>
        </p:cNvPr>
        <p:cNvGrpSpPr/>
        <p:nvPr/>
      </p:nvGrpSpPr>
      <p:grpSpPr>
        <a:xfrm>
          <a:off x="0" y="0"/>
          <a:ext cx="0" cy="0"/>
          <a:chOff x="0" y="0"/>
          <a:chExt cx="0" cy="0"/>
        </a:xfrm>
      </p:grpSpPr>
      <p:sp>
        <p:nvSpPr>
          <p:cNvPr id="4" name="タイトル 3">
            <a:extLst>
              <a:ext uri="{FF2B5EF4-FFF2-40B4-BE49-F238E27FC236}">
                <a16:creationId xmlns:a16="http://schemas.microsoft.com/office/drawing/2014/main" id="{9A7AD3AB-F2CA-C012-520D-742D142A9948}"/>
              </a:ext>
            </a:extLst>
          </p:cNvPr>
          <p:cNvSpPr>
            <a:spLocks noGrp="1"/>
          </p:cNvSpPr>
          <p:nvPr>
            <p:ph type="title"/>
          </p:nvPr>
        </p:nvSpPr>
        <p:spPr/>
        <p:txBody>
          <a:bodyPr/>
          <a:lstStyle/>
          <a:p>
            <a:r>
              <a:rPr kumimoji="1" lang="ja-JP" altLang="en-US" dirty="0"/>
              <a:t>データセンタースペース</a:t>
            </a:r>
          </a:p>
        </p:txBody>
      </p:sp>
      <p:pic>
        <p:nvPicPr>
          <p:cNvPr id="3" name="図 2" descr="アイコン&#10;&#10;自動的に生成された説明">
            <a:extLst>
              <a:ext uri="{FF2B5EF4-FFF2-40B4-BE49-F238E27FC236}">
                <a16:creationId xmlns:a16="http://schemas.microsoft.com/office/drawing/2014/main" id="{FFE1D204-A68A-46C4-8377-D4ABBAF2D2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4000" y="1260000"/>
            <a:ext cx="720000" cy="720000"/>
          </a:xfrm>
          <a:prstGeom prst="rect">
            <a:avLst/>
          </a:prstGeom>
        </p:spPr>
      </p:pic>
      <p:pic>
        <p:nvPicPr>
          <p:cNvPr id="6" name="図 5" descr="アイコン&#10;&#10;自動的に生成された説明">
            <a:extLst>
              <a:ext uri="{FF2B5EF4-FFF2-40B4-BE49-F238E27FC236}">
                <a16:creationId xmlns:a16="http://schemas.microsoft.com/office/drawing/2014/main" id="{5E967E51-DC65-2FA4-6A63-0B13A2BB44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4000" y="1260000"/>
            <a:ext cx="720000" cy="720000"/>
          </a:xfrm>
          <a:prstGeom prst="rect">
            <a:avLst/>
          </a:prstGeom>
        </p:spPr>
      </p:pic>
      <p:pic>
        <p:nvPicPr>
          <p:cNvPr id="8" name="図 7" descr="アイコン&#10;&#10;自動的に生成された説明">
            <a:extLst>
              <a:ext uri="{FF2B5EF4-FFF2-40B4-BE49-F238E27FC236}">
                <a16:creationId xmlns:a16="http://schemas.microsoft.com/office/drawing/2014/main" id="{D38102EA-6E40-E449-616A-E694C5DAF5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4000" y="1260000"/>
            <a:ext cx="720000" cy="720000"/>
          </a:xfrm>
          <a:prstGeom prst="rect">
            <a:avLst/>
          </a:prstGeom>
        </p:spPr>
      </p:pic>
      <p:pic>
        <p:nvPicPr>
          <p:cNvPr id="10" name="図 9" descr="アイコン&#10;&#10;自動的に生成された説明">
            <a:extLst>
              <a:ext uri="{FF2B5EF4-FFF2-40B4-BE49-F238E27FC236}">
                <a16:creationId xmlns:a16="http://schemas.microsoft.com/office/drawing/2014/main" id="{28F9655D-8D3A-C046-CC13-EF9A0E73CEB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44000" y="2268000"/>
            <a:ext cx="720000" cy="720000"/>
          </a:xfrm>
          <a:prstGeom prst="rect">
            <a:avLst/>
          </a:prstGeom>
        </p:spPr>
      </p:pic>
      <p:pic>
        <p:nvPicPr>
          <p:cNvPr id="12" name="図 11" descr="黒い背景に白い文字がある&#10;&#10;中程度の精度で自動的に生成された説明">
            <a:extLst>
              <a:ext uri="{FF2B5EF4-FFF2-40B4-BE49-F238E27FC236}">
                <a16:creationId xmlns:a16="http://schemas.microsoft.com/office/drawing/2014/main" id="{049A7097-036C-8711-6AA3-2D40753347E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64000" y="2268000"/>
            <a:ext cx="720000" cy="720000"/>
          </a:xfrm>
          <a:prstGeom prst="rect">
            <a:avLst/>
          </a:prstGeom>
        </p:spPr>
      </p:pic>
      <p:pic>
        <p:nvPicPr>
          <p:cNvPr id="14" name="図 13" descr="黒い背景に白い文字がある&#10;&#10;低い精度で自動的に生成された説明">
            <a:extLst>
              <a:ext uri="{FF2B5EF4-FFF2-40B4-BE49-F238E27FC236}">
                <a16:creationId xmlns:a16="http://schemas.microsoft.com/office/drawing/2014/main" id="{54E2C9A6-3EFE-67D1-AB3E-F40D32C0E29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04000" y="2268000"/>
            <a:ext cx="720000" cy="720000"/>
          </a:xfrm>
          <a:prstGeom prst="rect">
            <a:avLst/>
          </a:prstGeom>
        </p:spPr>
      </p:pic>
      <p:pic>
        <p:nvPicPr>
          <p:cNvPr id="16" name="図 15" descr="アイコン&#10;&#10;自動的に生成された説明">
            <a:extLst>
              <a:ext uri="{FF2B5EF4-FFF2-40B4-BE49-F238E27FC236}">
                <a16:creationId xmlns:a16="http://schemas.microsoft.com/office/drawing/2014/main" id="{DB6B7929-B026-1193-78E4-C44BC3C4A8F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484000" y="2268000"/>
            <a:ext cx="720000" cy="720000"/>
          </a:xfrm>
          <a:prstGeom prst="rect">
            <a:avLst/>
          </a:prstGeom>
        </p:spPr>
      </p:pic>
      <p:pic>
        <p:nvPicPr>
          <p:cNvPr id="18" name="図 17" descr="アイコン&#10;&#10;自動的に生成された説明">
            <a:extLst>
              <a:ext uri="{FF2B5EF4-FFF2-40B4-BE49-F238E27FC236}">
                <a16:creationId xmlns:a16="http://schemas.microsoft.com/office/drawing/2014/main" id="{AE235E9C-8D62-D755-6973-CD081DD019C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44000" y="3276000"/>
            <a:ext cx="720000" cy="720000"/>
          </a:xfrm>
          <a:prstGeom prst="rect">
            <a:avLst/>
          </a:prstGeom>
        </p:spPr>
      </p:pic>
      <p:pic>
        <p:nvPicPr>
          <p:cNvPr id="20" name="図 19" descr="黒い背景に白い文字がある&#10;&#10;中程度の精度で自動的に生成された説明">
            <a:extLst>
              <a:ext uri="{FF2B5EF4-FFF2-40B4-BE49-F238E27FC236}">
                <a16:creationId xmlns:a16="http://schemas.microsoft.com/office/drawing/2014/main" id="{743BA6FA-5C67-1C4B-64C6-AEA057BC206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564000" y="3276000"/>
            <a:ext cx="720000" cy="720000"/>
          </a:xfrm>
          <a:prstGeom prst="rect">
            <a:avLst/>
          </a:prstGeom>
        </p:spPr>
      </p:pic>
      <p:pic>
        <p:nvPicPr>
          <p:cNvPr id="22" name="図 21" descr="黒い背景に白い文字がある&#10;&#10;低い精度で自動的に生成された説明">
            <a:extLst>
              <a:ext uri="{FF2B5EF4-FFF2-40B4-BE49-F238E27FC236}">
                <a16:creationId xmlns:a16="http://schemas.microsoft.com/office/drawing/2014/main" id="{457389EF-FA98-25B3-A641-52A1F2A55D5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404000" y="3276000"/>
            <a:ext cx="720000" cy="720000"/>
          </a:xfrm>
          <a:prstGeom prst="rect">
            <a:avLst/>
          </a:prstGeom>
        </p:spPr>
      </p:pic>
      <p:pic>
        <p:nvPicPr>
          <p:cNvPr id="24" name="図 23" descr="アイコン&#10;&#10;自動的に生成された説明">
            <a:extLst>
              <a:ext uri="{FF2B5EF4-FFF2-40B4-BE49-F238E27FC236}">
                <a16:creationId xmlns:a16="http://schemas.microsoft.com/office/drawing/2014/main" id="{9A7BB39A-5C04-6036-EDC9-7C9A2D28193C}"/>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484000" y="3276000"/>
            <a:ext cx="720000" cy="720000"/>
          </a:xfrm>
          <a:prstGeom prst="rect">
            <a:avLst/>
          </a:prstGeom>
        </p:spPr>
      </p:pic>
      <p:pic>
        <p:nvPicPr>
          <p:cNvPr id="26" name="図 25" descr="アイコン が含まれている画像&#10;&#10;自動的に生成された説明">
            <a:extLst>
              <a:ext uri="{FF2B5EF4-FFF2-40B4-BE49-F238E27FC236}">
                <a16:creationId xmlns:a16="http://schemas.microsoft.com/office/drawing/2014/main" id="{666E0B62-3EF5-A98F-D4A7-A457AFD50303}"/>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404000" y="4284000"/>
            <a:ext cx="720000" cy="720000"/>
          </a:xfrm>
          <a:prstGeom prst="rect">
            <a:avLst/>
          </a:prstGeom>
        </p:spPr>
      </p:pic>
      <p:pic>
        <p:nvPicPr>
          <p:cNvPr id="28" name="図 27">
            <a:extLst>
              <a:ext uri="{FF2B5EF4-FFF2-40B4-BE49-F238E27FC236}">
                <a16:creationId xmlns:a16="http://schemas.microsoft.com/office/drawing/2014/main" id="{70EC6966-2146-5DA7-B153-BCC739BA5033}"/>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484000" y="4284000"/>
            <a:ext cx="720000" cy="720000"/>
          </a:xfrm>
          <a:prstGeom prst="rect">
            <a:avLst/>
          </a:prstGeom>
        </p:spPr>
      </p:pic>
      <p:pic>
        <p:nvPicPr>
          <p:cNvPr id="30" name="図 29" descr="スポーツゲーム が含まれている画像&#10;&#10;自動的に生成された説明">
            <a:extLst>
              <a:ext uri="{FF2B5EF4-FFF2-40B4-BE49-F238E27FC236}">
                <a16:creationId xmlns:a16="http://schemas.microsoft.com/office/drawing/2014/main" id="{8C43FB32-F3CD-F4A0-62A4-2253833167A9}"/>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564000" y="4284000"/>
            <a:ext cx="720000" cy="720000"/>
          </a:xfrm>
          <a:prstGeom prst="rect">
            <a:avLst/>
          </a:prstGeom>
        </p:spPr>
      </p:pic>
      <p:pic>
        <p:nvPicPr>
          <p:cNvPr id="32" name="図 31" descr="アイコン&#10;&#10;自動的に生成された説明">
            <a:extLst>
              <a:ext uri="{FF2B5EF4-FFF2-40B4-BE49-F238E27FC236}">
                <a16:creationId xmlns:a16="http://schemas.microsoft.com/office/drawing/2014/main" id="{96EA81AC-7501-BD9D-E386-A2B5BEEBFC19}"/>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404000" y="5292000"/>
            <a:ext cx="720000" cy="720000"/>
          </a:xfrm>
          <a:prstGeom prst="rect">
            <a:avLst/>
          </a:prstGeom>
        </p:spPr>
      </p:pic>
      <p:pic>
        <p:nvPicPr>
          <p:cNvPr id="34" name="図 33" descr="アイコン&#10;&#10;自動的に生成された説明">
            <a:extLst>
              <a:ext uri="{FF2B5EF4-FFF2-40B4-BE49-F238E27FC236}">
                <a16:creationId xmlns:a16="http://schemas.microsoft.com/office/drawing/2014/main" id="{A88959BE-86B8-2D70-411C-3BEF34218096}"/>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484000" y="5292000"/>
            <a:ext cx="720000" cy="720000"/>
          </a:xfrm>
          <a:prstGeom prst="rect">
            <a:avLst/>
          </a:prstGeom>
        </p:spPr>
      </p:pic>
      <p:pic>
        <p:nvPicPr>
          <p:cNvPr id="36" name="図 35" descr="アイコン&#10;&#10;自動的に生成された説明">
            <a:extLst>
              <a:ext uri="{FF2B5EF4-FFF2-40B4-BE49-F238E27FC236}">
                <a16:creationId xmlns:a16="http://schemas.microsoft.com/office/drawing/2014/main" id="{83B43222-5831-7150-C2CE-CAC349B07B15}"/>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3564000" y="5292000"/>
            <a:ext cx="720000" cy="720000"/>
          </a:xfrm>
          <a:prstGeom prst="rect">
            <a:avLst/>
          </a:prstGeom>
        </p:spPr>
      </p:pic>
      <p:pic>
        <p:nvPicPr>
          <p:cNvPr id="38" name="図 37" descr="アイコン&#10;&#10;自動的に生成された説明">
            <a:extLst>
              <a:ext uri="{FF2B5EF4-FFF2-40B4-BE49-F238E27FC236}">
                <a16:creationId xmlns:a16="http://schemas.microsoft.com/office/drawing/2014/main" id="{8AF44B0F-4F40-518C-64C5-7AB646361AE5}"/>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7200000" y="1260000"/>
            <a:ext cx="720000" cy="720000"/>
          </a:xfrm>
          <a:prstGeom prst="rect">
            <a:avLst/>
          </a:prstGeom>
        </p:spPr>
      </p:pic>
      <p:pic>
        <p:nvPicPr>
          <p:cNvPr id="40" name="図 39" descr="アイコン&#10;&#10;自動的に生成された説明">
            <a:extLst>
              <a:ext uri="{FF2B5EF4-FFF2-40B4-BE49-F238E27FC236}">
                <a16:creationId xmlns:a16="http://schemas.microsoft.com/office/drawing/2014/main" id="{ACB7D6EB-9925-EC82-B8B3-9EDEF6792510}"/>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8280000" y="1260000"/>
            <a:ext cx="720000" cy="720000"/>
          </a:xfrm>
          <a:prstGeom prst="rect">
            <a:avLst/>
          </a:prstGeom>
        </p:spPr>
      </p:pic>
      <p:pic>
        <p:nvPicPr>
          <p:cNvPr id="42" name="図 41" descr="アイコン&#10;&#10;自動的に生成された説明">
            <a:extLst>
              <a:ext uri="{FF2B5EF4-FFF2-40B4-BE49-F238E27FC236}">
                <a16:creationId xmlns:a16="http://schemas.microsoft.com/office/drawing/2014/main" id="{3219062B-13CC-9424-DA91-D5DEDE4C2382}"/>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9360000" y="1260000"/>
            <a:ext cx="720000" cy="720000"/>
          </a:xfrm>
          <a:prstGeom prst="rect">
            <a:avLst/>
          </a:prstGeom>
        </p:spPr>
      </p:pic>
      <p:pic>
        <p:nvPicPr>
          <p:cNvPr id="44" name="図 43" descr="アイコン&#10;&#10;自動的に生成された説明">
            <a:extLst>
              <a:ext uri="{FF2B5EF4-FFF2-40B4-BE49-F238E27FC236}">
                <a16:creationId xmlns:a16="http://schemas.microsoft.com/office/drawing/2014/main" id="{40CA89F2-5F06-F9EC-A5F3-9618C23DBDB0}"/>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8280000" y="2268000"/>
            <a:ext cx="720000" cy="720000"/>
          </a:xfrm>
          <a:prstGeom prst="rect">
            <a:avLst/>
          </a:prstGeom>
        </p:spPr>
      </p:pic>
      <p:pic>
        <p:nvPicPr>
          <p:cNvPr id="46" name="図 45" descr="アイコン&#10;&#10;自動的に生成された説明">
            <a:extLst>
              <a:ext uri="{FF2B5EF4-FFF2-40B4-BE49-F238E27FC236}">
                <a16:creationId xmlns:a16="http://schemas.microsoft.com/office/drawing/2014/main" id="{F99684DA-D833-F233-896E-D88F859FD49B}"/>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9360000" y="2268000"/>
            <a:ext cx="720000" cy="720000"/>
          </a:xfrm>
          <a:prstGeom prst="rect">
            <a:avLst/>
          </a:prstGeom>
        </p:spPr>
      </p:pic>
      <p:pic>
        <p:nvPicPr>
          <p:cNvPr id="48" name="図 47" descr="アイコン&#10;&#10;自動的に生成された説明">
            <a:extLst>
              <a:ext uri="{FF2B5EF4-FFF2-40B4-BE49-F238E27FC236}">
                <a16:creationId xmlns:a16="http://schemas.microsoft.com/office/drawing/2014/main" id="{8A68116D-0C98-A589-5E92-05BDE1C712D2}"/>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200000" y="2268000"/>
            <a:ext cx="720000" cy="720000"/>
          </a:xfrm>
          <a:prstGeom prst="rect">
            <a:avLst/>
          </a:prstGeom>
        </p:spPr>
      </p:pic>
      <p:pic>
        <p:nvPicPr>
          <p:cNvPr id="50" name="図 49" descr="アイコン&#10;&#10;自動的に生成された説明">
            <a:extLst>
              <a:ext uri="{FF2B5EF4-FFF2-40B4-BE49-F238E27FC236}">
                <a16:creationId xmlns:a16="http://schemas.microsoft.com/office/drawing/2014/main" id="{CB990152-869C-543A-3DCA-DEE1C22DDA08}"/>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7200000" y="3276000"/>
            <a:ext cx="720000" cy="720000"/>
          </a:xfrm>
          <a:prstGeom prst="rect">
            <a:avLst/>
          </a:prstGeom>
        </p:spPr>
      </p:pic>
      <p:pic>
        <p:nvPicPr>
          <p:cNvPr id="52" name="図 51" descr="アイコン&#10;&#10;自動的に生成された説明">
            <a:extLst>
              <a:ext uri="{FF2B5EF4-FFF2-40B4-BE49-F238E27FC236}">
                <a16:creationId xmlns:a16="http://schemas.microsoft.com/office/drawing/2014/main" id="{994048EA-1EA2-0D18-5E73-D57E1E7E2AFE}"/>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8280000" y="3276000"/>
            <a:ext cx="720000" cy="720000"/>
          </a:xfrm>
          <a:prstGeom prst="rect">
            <a:avLst/>
          </a:prstGeom>
        </p:spPr>
      </p:pic>
      <p:pic>
        <p:nvPicPr>
          <p:cNvPr id="54" name="図 53" descr="黒い背景に白い文字がある&#10;&#10;低い精度で自動的に生成された説明">
            <a:extLst>
              <a:ext uri="{FF2B5EF4-FFF2-40B4-BE49-F238E27FC236}">
                <a16:creationId xmlns:a16="http://schemas.microsoft.com/office/drawing/2014/main" id="{25F352D9-D507-18C2-64EE-827CD2F159FF}"/>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9360000" y="3276000"/>
            <a:ext cx="720000" cy="720000"/>
          </a:xfrm>
          <a:prstGeom prst="rect">
            <a:avLst/>
          </a:prstGeom>
        </p:spPr>
      </p:pic>
      <p:pic>
        <p:nvPicPr>
          <p:cNvPr id="56" name="図 55" descr="アイコン&#10;&#10;自動的に生成された説明">
            <a:extLst>
              <a:ext uri="{FF2B5EF4-FFF2-40B4-BE49-F238E27FC236}">
                <a16:creationId xmlns:a16="http://schemas.microsoft.com/office/drawing/2014/main" id="{9B6D081C-02C8-9969-D6BB-D948F196B587}"/>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7200000" y="4284000"/>
            <a:ext cx="720000" cy="720000"/>
          </a:xfrm>
          <a:prstGeom prst="rect">
            <a:avLst/>
          </a:prstGeom>
        </p:spPr>
      </p:pic>
      <p:pic>
        <p:nvPicPr>
          <p:cNvPr id="58" name="図 57" descr="アイコン&#10;&#10;自動的に生成された説明">
            <a:extLst>
              <a:ext uri="{FF2B5EF4-FFF2-40B4-BE49-F238E27FC236}">
                <a16:creationId xmlns:a16="http://schemas.microsoft.com/office/drawing/2014/main" id="{D4864C11-E792-2995-C7F1-371E5AC8A105}"/>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8280000" y="4284000"/>
            <a:ext cx="720000" cy="720000"/>
          </a:xfrm>
          <a:prstGeom prst="rect">
            <a:avLst/>
          </a:prstGeom>
        </p:spPr>
      </p:pic>
      <p:pic>
        <p:nvPicPr>
          <p:cNvPr id="60" name="図 59" descr="黒い背景に白い文字がある&#10;&#10;低い精度で自動的に生成された説明">
            <a:extLst>
              <a:ext uri="{FF2B5EF4-FFF2-40B4-BE49-F238E27FC236}">
                <a16:creationId xmlns:a16="http://schemas.microsoft.com/office/drawing/2014/main" id="{D882A4C5-EB22-19C9-B2C2-CB799D3CEE44}"/>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9360000" y="4284000"/>
            <a:ext cx="720000" cy="720000"/>
          </a:xfrm>
          <a:prstGeom prst="rect">
            <a:avLst/>
          </a:prstGeom>
        </p:spPr>
      </p:pic>
      <p:pic>
        <p:nvPicPr>
          <p:cNvPr id="62" name="図 61" descr="アイコン&#10;&#10;自動的に生成された説明">
            <a:extLst>
              <a:ext uri="{FF2B5EF4-FFF2-40B4-BE49-F238E27FC236}">
                <a16:creationId xmlns:a16="http://schemas.microsoft.com/office/drawing/2014/main" id="{6B104718-226C-FB1C-2847-19B5B2E5C9BA}"/>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7200000" y="5292000"/>
            <a:ext cx="720000" cy="720000"/>
          </a:xfrm>
          <a:prstGeom prst="rect">
            <a:avLst/>
          </a:prstGeom>
        </p:spPr>
      </p:pic>
      <p:pic>
        <p:nvPicPr>
          <p:cNvPr id="64" name="図 63" descr="アイコン&#10;&#10;自動的に生成された説明">
            <a:extLst>
              <a:ext uri="{FF2B5EF4-FFF2-40B4-BE49-F238E27FC236}">
                <a16:creationId xmlns:a16="http://schemas.microsoft.com/office/drawing/2014/main" id="{EA048550-0514-D6C5-21AF-829E0506E661}"/>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8280000" y="5292000"/>
            <a:ext cx="720000" cy="720000"/>
          </a:xfrm>
          <a:prstGeom prst="rect">
            <a:avLst/>
          </a:prstGeom>
        </p:spPr>
      </p:pic>
      <p:pic>
        <p:nvPicPr>
          <p:cNvPr id="66" name="図 65" descr="挿絵, 建物, 記号 が含まれている画像&#10;&#10;自動的に生成された説明">
            <a:extLst>
              <a:ext uri="{FF2B5EF4-FFF2-40B4-BE49-F238E27FC236}">
                <a16:creationId xmlns:a16="http://schemas.microsoft.com/office/drawing/2014/main" id="{50985089-1485-7949-92A1-91A7B4A42AE9}"/>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10440000" y="5292000"/>
            <a:ext cx="720000" cy="720000"/>
          </a:xfrm>
          <a:prstGeom prst="rect">
            <a:avLst/>
          </a:prstGeom>
        </p:spPr>
      </p:pic>
      <p:pic>
        <p:nvPicPr>
          <p:cNvPr id="68" name="図 67" descr="ロゴ, アイコン, 会社名&#10;&#10;自動的に生成された説明">
            <a:extLst>
              <a:ext uri="{FF2B5EF4-FFF2-40B4-BE49-F238E27FC236}">
                <a16:creationId xmlns:a16="http://schemas.microsoft.com/office/drawing/2014/main" id="{CAA3D332-9E3C-4E26-0E63-ADB29579491E}"/>
              </a:ext>
            </a:extLst>
          </p:cNvPr>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9360000" y="5292000"/>
            <a:ext cx="720000" cy="720000"/>
          </a:xfrm>
          <a:prstGeom prst="rect">
            <a:avLst/>
          </a:prstGeom>
        </p:spPr>
      </p:pic>
      <p:sp>
        <p:nvSpPr>
          <p:cNvPr id="69" name="テキスト ボックス 68">
            <a:extLst>
              <a:ext uri="{FF2B5EF4-FFF2-40B4-BE49-F238E27FC236}">
                <a16:creationId xmlns:a16="http://schemas.microsoft.com/office/drawing/2014/main" id="{0CC6249A-F5C9-A231-DE94-A63098CFF216}"/>
              </a:ext>
            </a:extLst>
          </p:cNvPr>
          <p:cNvSpPr txBox="1">
            <a:spLocks noChangeAspect="1"/>
          </p:cNvSpPr>
          <p:nvPr/>
        </p:nvSpPr>
        <p:spPr>
          <a:xfrm>
            <a:off x="323999" y="1260000"/>
            <a:ext cx="949629" cy="553998"/>
          </a:xfrm>
          <a:prstGeom prst="rect">
            <a:avLst/>
          </a:prstGeom>
          <a:noFill/>
        </p:spPr>
        <p:txBody>
          <a:bodyPr wrap="square">
            <a:spAutoFit/>
          </a:bodyPr>
          <a:lstStyle/>
          <a:p>
            <a:r>
              <a:rPr lang="en-US" altLang="ja-JP" sz="1000" dirty="0"/>
              <a:t>011</a:t>
            </a:r>
          </a:p>
          <a:p>
            <a:r>
              <a:rPr lang="ja-JP" altLang="en-US" sz="1000" dirty="0"/>
              <a:t>ハウジング</a:t>
            </a:r>
            <a:r>
              <a:rPr lang="en-US" altLang="ja-JP" sz="1000" dirty="0"/>
              <a:t>(</a:t>
            </a:r>
            <a:r>
              <a:rPr lang="ja-JP" altLang="en-US" sz="1000" dirty="0"/>
              <a:t>フルラック</a:t>
            </a:r>
            <a:r>
              <a:rPr lang="en-US" altLang="ja-JP" sz="1000" dirty="0"/>
              <a:t>)</a:t>
            </a:r>
            <a:endParaRPr lang="ja-JP" altLang="en-US" sz="1000" dirty="0"/>
          </a:p>
        </p:txBody>
      </p:sp>
      <p:sp>
        <p:nvSpPr>
          <p:cNvPr id="70" name="テキスト ボックス 69">
            <a:extLst>
              <a:ext uri="{FF2B5EF4-FFF2-40B4-BE49-F238E27FC236}">
                <a16:creationId xmlns:a16="http://schemas.microsoft.com/office/drawing/2014/main" id="{182AC05F-0BD9-9C23-7572-D7EFE3D5AB76}"/>
              </a:ext>
            </a:extLst>
          </p:cNvPr>
          <p:cNvSpPr txBox="1">
            <a:spLocks noChangeAspect="1"/>
          </p:cNvSpPr>
          <p:nvPr/>
        </p:nvSpPr>
        <p:spPr>
          <a:xfrm>
            <a:off x="324000" y="2268000"/>
            <a:ext cx="720000" cy="553998"/>
          </a:xfrm>
          <a:prstGeom prst="rect">
            <a:avLst/>
          </a:prstGeom>
          <a:noFill/>
        </p:spPr>
        <p:txBody>
          <a:bodyPr wrap="square">
            <a:spAutoFit/>
          </a:bodyPr>
          <a:lstStyle/>
          <a:p>
            <a:r>
              <a:rPr lang="ja-JP" altLang="en-US" sz="1000" dirty="0"/>
              <a:t>0</a:t>
            </a:r>
            <a:r>
              <a:rPr lang="en-US" altLang="ja-JP" sz="1000" dirty="0"/>
              <a:t>12</a:t>
            </a:r>
          </a:p>
          <a:p>
            <a:r>
              <a:rPr lang="ja-JP" altLang="en-US" sz="1000" dirty="0"/>
              <a:t>ハーフラック</a:t>
            </a:r>
          </a:p>
        </p:txBody>
      </p:sp>
      <p:sp>
        <p:nvSpPr>
          <p:cNvPr id="71" name="テキスト ボックス 70">
            <a:extLst>
              <a:ext uri="{FF2B5EF4-FFF2-40B4-BE49-F238E27FC236}">
                <a16:creationId xmlns:a16="http://schemas.microsoft.com/office/drawing/2014/main" id="{0DA2E924-83E7-03B4-8B3B-6E9F5CC318FD}"/>
              </a:ext>
            </a:extLst>
          </p:cNvPr>
          <p:cNvSpPr txBox="1">
            <a:spLocks noChangeAspect="1"/>
          </p:cNvSpPr>
          <p:nvPr/>
        </p:nvSpPr>
        <p:spPr>
          <a:xfrm>
            <a:off x="323999" y="3276000"/>
            <a:ext cx="862543" cy="553998"/>
          </a:xfrm>
          <a:prstGeom prst="rect">
            <a:avLst/>
          </a:prstGeom>
          <a:noFill/>
        </p:spPr>
        <p:txBody>
          <a:bodyPr wrap="square">
            <a:spAutoFit/>
          </a:bodyPr>
          <a:lstStyle/>
          <a:p>
            <a:r>
              <a:rPr lang="ja-JP" altLang="en-US" sz="1000" dirty="0"/>
              <a:t>0</a:t>
            </a:r>
            <a:r>
              <a:rPr lang="en-US" altLang="ja-JP" sz="1000" dirty="0"/>
              <a:t>13</a:t>
            </a:r>
          </a:p>
          <a:p>
            <a:r>
              <a:rPr lang="ja-JP" altLang="en-US" sz="1000" dirty="0"/>
              <a:t>クオーターラック</a:t>
            </a:r>
          </a:p>
        </p:txBody>
      </p:sp>
      <p:sp>
        <p:nvSpPr>
          <p:cNvPr id="72" name="テキスト ボックス 71">
            <a:extLst>
              <a:ext uri="{FF2B5EF4-FFF2-40B4-BE49-F238E27FC236}">
                <a16:creationId xmlns:a16="http://schemas.microsoft.com/office/drawing/2014/main" id="{801C8E6C-FA59-B367-472C-DF201D84969F}"/>
              </a:ext>
            </a:extLst>
          </p:cNvPr>
          <p:cNvSpPr txBox="1">
            <a:spLocks noChangeAspect="1"/>
          </p:cNvSpPr>
          <p:nvPr/>
        </p:nvSpPr>
        <p:spPr>
          <a:xfrm>
            <a:off x="324000" y="4284000"/>
            <a:ext cx="862542" cy="707886"/>
          </a:xfrm>
          <a:prstGeom prst="rect">
            <a:avLst/>
          </a:prstGeom>
          <a:noFill/>
        </p:spPr>
        <p:txBody>
          <a:bodyPr wrap="square">
            <a:spAutoFit/>
          </a:bodyPr>
          <a:lstStyle/>
          <a:p>
            <a:r>
              <a:rPr lang="ja-JP" altLang="en-US" sz="1000" dirty="0"/>
              <a:t>0</a:t>
            </a:r>
            <a:r>
              <a:rPr lang="en-US" altLang="ja-JP" sz="1000" dirty="0"/>
              <a:t>14</a:t>
            </a:r>
          </a:p>
          <a:p>
            <a:r>
              <a:rPr lang="ja-JP" altLang="en-US" sz="1000" dirty="0"/>
              <a:t>ケージングコロケーション</a:t>
            </a:r>
          </a:p>
        </p:txBody>
      </p:sp>
      <p:sp>
        <p:nvSpPr>
          <p:cNvPr id="73" name="テキスト ボックス 72">
            <a:extLst>
              <a:ext uri="{FF2B5EF4-FFF2-40B4-BE49-F238E27FC236}">
                <a16:creationId xmlns:a16="http://schemas.microsoft.com/office/drawing/2014/main" id="{3CEF32EC-DC2B-D57D-2123-5D1921B738E7}"/>
              </a:ext>
            </a:extLst>
          </p:cNvPr>
          <p:cNvSpPr txBox="1">
            <a:spLocks noChangeAspect="1"/>
          </p:cNvSpPr>
          <p:nvPr/>
        </p:nvSpPr>
        <p:spPr>
          <a:xfrm>
            <a:off x="324000" y="5292000"/>
            <a:ext cx="793600" cy="553998"/>
          </a:xfrm>
          <a:prstGeom prst="rect">
            <a:avLst/>
          </a:prstGeom>
          <a:noFill/>
        </p:spPr>
        <p:txBody>
          <a:bodyPr wrap="square">
            <a:spAutoFit/>
          </a:bodyPr>
          <a:lstStyle/>
          <a:p>
            <a:r>
              <a:rPr lang="ja-JP" altLang="en-US" sz="1000" dirty="0"/>
              <a:t>0</a:t>
            </a:r>
            <a:r>
              <a:rPr lang="en-US" altLang="ja-JP" sz="1000" dirty="0"/>
              <a:t>15</a:t>
            </a:r>
          </a:p>
          <a:p>
            <a:r>
              <a:rPr lang="ja-JP" altLang="en-US" sz="1000" dirty="0"/>
              <a:t>コロケーション</a:t>
            </a:r>
          </a:p>
        </p:txBody>
      </p:sp>
      <p:sp>
        <p:nvSpPr>
          <p:cNvPr id="74" name="テキスト ボックス 73">
            <a:extLst>
              <a:ext uri="{FF2B5EF4-FFF2-40B4-BE49-F238E27FC236}">
                <a16:creationId xmlns:a16="http://schemas.microsoft.com/office/drawing/2014/main" id="{0DA59341-FC55-44E6-4C26-879DC4AA2432}"/>
              </a:ext>
            </a:extLst>
          </p:cNvPr>
          <p:cNvSpPr txBox="1">
            <a:spLocks noChangeAspect="1"/>
          </p:cNvSpPr>
          <p:nvPr/>
        </p:nvSpPr>
        <p:spPr>
          <a:xfrm>
            <a:off x="6120000" y="1260000"/>
            <a:ext cx="720000" cy="553998"/>
          </a:xfrm>
          <a:prstGeom prst="rect">
            <a:avLst/>
          </a:prstGeom>
          <a:noFill/>
        </p:spPr>
        <p:txBody>
          <a:bodyPr wrap="square">
            <a:spAutoFit/>
          </a:bodyPr>
          <a:lstStyle/>
          <a:p>
            <a:r>
              <a:rPr lang="en-US" altLang="ja-JP" sz="1000" dirty="0"/>
              <a:t>016</a:t>
            </a:r>
          </a:p>
          <a:p>
            <a:r>
              <a:rPr lang="ja-JP" altLang="en-US" sz="1000" dirty="0"/>
              <a:t>オフィスサービス</a:t>
            </a:r>
          </a:p>
        </p:txBody>
      </p:sp>
      <p:sp>
        <p:nvSpPr>
          <p:cNvPr id="75" name="テキスト ボックス 74">
            <a:extLst>
              <a:ext uri="{FF2B5EF4-FFF2-40B4-BE49-F238E27FC236}">
                <a16:creationId xmlns:a16="http://schemas.microsoft.com/office/drawing/2014/main" id="{7BE45B96-8E5D-90B0-06EF-18B6DD94D105}"/>
              </a:ext>
            </a:extLst>
          </p:cNvPr>
          <p:cNvSpPr txBox="1">
            <a:spLocks noChangeAspect="1"/>
          </p:cNvSpPr>
          <p:nvPr/>
        </p:nvSpPr>
        <p:spPr>
          <a:xfrm>
            <a:off x="6120000" y="2268000"/>
            <a:ext cx="868628" cy="400110"/>
          </a:xfrm>
          <a:prstGeom prst="rect">
            <a:avLst/>
          </a:prstGeom>
          <a:noFill/>
        </p:spPr>
        <p:txBody>
          <a:bodyPr wrap="square">
            <a:spAutoFit/>
          </a:bodyPr>
          <a:lstStyle/>
          <a:p>
            <a:r>
              <a:rPr lang="ja-JP" altLang="en-US" sz="1000" dirty="0"/>
              <a:t>0</a:t>
            </a:r>
            <a:r>
              <a:rPr lang="en-US" altLang="ja-JP" sz="1000" dirty="0"/>
              <a:t>18</a:t>
            </a:r>
          </a:p>
          <a:p>
            <a:r>
              <a:rPr lang="en-US" altLang="ja-JP" sz="1000" dirty="0"/>
              <a:t>Cloud Lab</a:t>
            </a:r>
            <a:endParaRPr lang="ja-JP" altLang="en-US" sz="1000" dirty="0"/>
          </a:p>
        </p:txBody>
      </p:sp>
      <p:sp>
        <p:nvSpPr>
          <p:cNvPr id="76" name="テキスト ボックス 75">
            <a:extLst>
              <a:ext uri="{FF2B5EF4-FFF2-40B4-BE49-F238E27FC236}">
                <a16:creationId xmlns:a16="http://schemas.microsoft.com/office/drawing/2014/main" id="{06D6DD82-49C5-5857-9CD2-39BD418CE208}"/>
              </a:ext>
            </a:extLst>
          </p:cNvPr>
          <p:cNvSpPr txBox="1">
            <a:spLocks noChangeAspect="1"/>
          </p:cNvSpPr>
          <p:nvPr/>
        </p:nvSpPr>
        <p:spPr>
          <a:xfrm>
            <a:off x="6120000" y="3276000"/>
            <a:ext cx="720000" cy="400110"/>
          </a:xfrm>
          <a:prstGeom prst="rect">
            <a:avLst/>
          </a:prstGeom>
          <a:noFill/>
        </p:spPr>
        <p:txBody>
          <a:bodyPr wrap="square">
            <a:spAutoFit/>
          </a:bodyPr>
          <a:lstStyle/>
          <a:p>
            <a:r>
              <a:rPr lang="ja-JP" altLang="en-US" sz="1000" dirty="0"/>
              <a:t>0</a:t>
            </a:r>
            <a:r>
              <a:rPr lang="en-US" altLang="ja-JP" sz="1000" dirty="0"/>
              <a:t>41</a:t>
            </a:r>
          </a:p>
          <a:p>
            <a:r>
              <a:rPr lang="en-US" altLang="ja-JP" sz="1000" dirty="0"/>
              <a:t>IDF</a:t>
            </a:r>
            <a:r>
              <a:rPr lang="ja-JP" altLang="en-US" sz="1000" dirty="0"/>
              <a:t>室</a:t>
            </a:r>
          </a:p>
        </p:txBody>
      </p:sp>
      <p:sp>
        <p:nvSpPr>
          <p:cNvPr id="77" name="テキスト ボックス 76">
            <a:extLst>
              <a:ext uri="{FF2B5EF4-FFF2-40B4-BE49-F238E27FC236}">
                <a16:creationId xmlns:a16="http://schemas.microsoft.com/office/drawing/2014/main" id="{A215A478-5EE5-E7A2-25FB-748E5B6E15DF}"/>
              </a:ext>
            </a:extLst>
          </p:cNvPr>
          <p:cNvSpPr txBox="1">
            <a:spLocks noChangeAspect="1"/>
          </p:cNvSpPr>
          <p:nvPr/>
        </p:nvSpPr>
        <p:spPr>
          <a:xfrm>
            <a:off x="6120000" y="4284000"/>
            <a:ext cx="720000" cy="400110"/>
          </a:xfrm>
          <a:prstGeom prst="rect">
            <a:avLst/>
          </a:prstGeom>
          <a:noFill/>
        </p:spPr>
        <p:txBody>
          <a:bodyPr wrap="square">
            <a:spAutoFit/>
          </a:bodyPr>
          <a:lstStyle/>
          <a:p>
            <a:r>
              <a:rPr lang="en-US" altLang="ja-JP" sz="1000" dirty="0"/>
              <a:t>042</a:t>
            </a:r>
          </a:p>
          <a:p>
            <a:r>
              <a:rPr lang="en-US" altLang="ja-JP" sz="1000" dirty="0"/>
              <a:t>MDF</a:t>
            </a:r>
            <a:r>
              <a:rPr lang="ja-JP" altLang="en-US" sz="1000" dirty="0"/>
              <a:t>室</a:t>
            </a:r>
          </a:p>
        </p:txBody>
      </p:sp>
      <p:sp>
        <p:nvSpPr>
          <p:cNvPr id="78" name="テキスト ボックス 77">
            <a:extLst>
              <a:ext uri="{FF2B5EF4-FFF2-40B4-BE49-F238E27FC236}">
                <a16:creationId xmlns:a16="http://schemas.microsoft.com/office/drawing/2014/main" id="{14A02489-EB77-4541-1EC8-0C393084CB5C}"/>
              </a:ext>
            </a:extLst>
          </p:cNvPr>
          <p:cNvSpPr txBox="1">
            <a:spLocks noChangeAspect="1"/>
          </p:cNvSpPr>
          <p:nvPr/>
        </p:nvSpPr>
        <p:spPr>
          <a:xfrm>
            <a:off x="6119999" y="5292000"/>
            <a:ext cx="868629" cy="707886"/>
          </a:xfrm>
          <a:prstGeom prst="rect">
            <a:avLst/>
          </a:prstGeom>
          <a:noFill/>
        </p:spPr>
        <p:txBody>
          <a:bodyPr wrap="square">
            <a:spAutoFit/>
          </a:bodyPr>
          <a:lstStyle/>
          <a:p>
            <a:r>
              <a:rPr lang="en-US" altLang="ja-JP" sz="1000" dirty="0"/>
              <a:t>043</a:t>
            </a:r>
          </a:p>
          <a:p>
            <a:r>
              <a:rPr lang="en-US" altLang="ja-JP" sz="1000" dirty="0"/>
              <a:t>MMR</a:t>
            </a:r>
          </a:p>
          <a:p>
            <a:r>
              <a:rPr lang="en-US" altLang="ja-JP" sz="1000" dirty="0"/>
              <a:t>(Meet</a:t>
            </a:r>
            <a:r>
              <a:rPr lang="ja-JP" altLang="en-US" sz="1000" dirty="0"/>
              <a:t> </a:t>
            </a:r>
            <a:r>
              <a:rPr lang="en-US" altLang="ja-JP" sz="1000" dirty="0"/>
              <a:t>Me</a:t>
            </a:r>
            <a:r>
              <a:rPr lang="ja-JP" altLang="en-US" sz="1000" dirty="0"/>
              <a:t>　</a:t>
            </a:r>
            <a:r>
              <a:rPr lang="en-US" altLang="ja-JP" sz="1000" dirty="0"/>
              <a:t>Room)</a:t>
            </a:r>
            <a:endParaRPr lang="ja-JP" altLang="en-US" sz="1000" dirty="0"/>
          </a:p>
        </p:txBody>
      </p:sp>
      <p:sp>
        <p:nvSpPr>
          <p:cNvPr id="7" name="フッター プレースホルダー 6">
            <a:extLst>
              <a:ext uri="{FF2B5EF4-FFF2-40B4-BE49-F238E27FC236}">
                <a16:creationId xmlns:a16="http://schemas.microsoft.com/office/drawing/2014/main" id="{BB44B8B9-44DC-0144-98FF-62A19E8A57E3}"/>
              </a:ext>
            </a:extLst>
          </p:cNvPr>
          <p:cNvSpPr>
            <a:spLocks noGrp="1"/>
          </p:cNvSpPr>
          <p:nvPr>
            <p:ph type="ftr" sz="quarter" idx="11"/>
          </p:nvPr>
        </p:nvSpPr>
        <p:spPr/>
        <p:txBody>
          <a:bodyPr/>
          <a:lstStyle/>
          <a:p>
            <a:r>
              <a:rPr lang="en-US" altLang="ja-JP"/>
              <a:t>© AT TOKYO Corporation. All rights reserved.</a:t>
            </a:r>
            <a:endParaRPr lang="en-US" altLang="ja-JP" dirty="0"/>
          </a:p>
        </p:txBody>
      </p:sp>
    </p:spTree>
    <p:extLst>
      <p:ext uri="{BB962C8B-B14F-4D97-AF65-F5344CB8AC3E}">
        <p14:creationId xmlns:p14="http://schemas.microsoft.com/office/powerpoint/2010/main" val="1925114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3935D6-1410-7FD9-580D-9ED264C69028}"/>
            </a:ext>
          </a:extLst>
        </p:cNvPr>
        <p:cNvGrpSpPr/>
        <p:nvPr/>
      </p:nvGrpSpPr>
      <p:grpSpPr>
        <a:xfrm>
          <a:off x="0" y="0"/>
          <a:ext cx="0" cy="0"/>
          <a:chOff x="0" y="0"/>
          <a:chExt cx="0" cy="0"/>
        </a:xfrm>
      </p:grpSpPr>
      <p:sp>
        <p:nvSpPr>
          <p:cNvPr id="4" name="タイトル 3">
            <a:extLst>
              <a:ext uri="{FF2B5EF4-FFF2-40B4-BE49-F238E27FC236}">
                <a16:creationId xmlns:a16="http://schemas.microsoft.com/office/drawing/2014/main" id="{C0EA78C1-BBD8-221D-D604-CADA0D75D4D3}"/>
              </a:ext>
            </a:extLst>
          </p:cNvPr>
          <p:cNvSpPr>
            <a:spLocks noGrp="1"/>
          </p:cNvSpPr>
          <p:nvPr>
            <p:ph type="title"/>
          </p:nvPr>
        </p:nvSpPr>
        <p:spPr/>
        <p:txBody>
          <a:bodyPr/>
          <a:lstStyle/>
          <a:p>
            <a:r>
              <a:rPr kumimoji="1" lang="ja-JP" altLang="en-US" dirty="0"/>
              <a:t>設備</a:t>
            </a:r>
          </a:p>
        </p:txBody>
      </p:sp>
      <p:pic>
        <p:nvPicPr>
          <p:cNvPr id="3" name="図 2" descr="アイコン&#10;&#10;自動的に生成された説明">
            <a:extLst>
              <a:ext uri="{FF2B5EF4-FFF2-40B4-BE49-F238E27FC236}">
                <a16:creationId xmlns:a16="http://schemas.microsoft.com/office/drawing/2014/main" id="{3E20671F-3257-CA68-305D-807CDC392B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4000" y="1260000"/>
            <a:ext cx="720000" cy="720000"/>
          </a:xfrm>
          <a:prstGeom prst="rect">
            <a:avLst/>
          </a:prstGeom>
        </p:spPr>
      </p:pic>
      <p:pic>
        <p:nvPicPr>
          <p:cNvPr id="6" name="図 5" descr="アイコン&#10;&#10;自動的に生成された説明">
            <a:extLst>
              <a:ext uri="{FF2B5EF4-FFF2-40B4-BE49-F238E27FC236}">
                <a16:creationId xmlns:a16="http://schemas.microsoft.com/office/drawing/2014/main" id="{1DC9A185-AF6E-BF8C-1758-A3FFA27647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4000" y="1260000"/>
            <a:ext cx="720000" cy="720000"/>
          </a:xfrm>
          <a:prstGeom prst="rect">
            <a:avLst/>
          </a:prstGeom>
        </p:spPr>
      </p:pic>
      <p:pic>
        <p:nvPicPr>
          <p:cNvPr id="8" name="図 7" descr="アイコン&#10;&#10;自動的に生成された説明">
            <a:extLst>
              <a:ext uri="{FF2B5EF4-FFF2-40B4-BE49-F238E27FC236}">
                <a16:creationId xmlns:a16="http://schemas.microsoft.com/office/drawing/2014/main" id="{613E8316-4D06-2DEE-7E76-DC5EEF4044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4000" y="1260000"/>
            <a:ext cx="720000" cy="720000"/>
          </a:xfrm>
          <a:prstGeom prst="rect">
            <a:avLst/>
          </a:prstGeom>
        </p:spPr>
      </p:pic>
      <p:pic>
        <p:nvPicPr>
          <p:cNvPr id="10" name="図 9" descr="アイコン&#10;&#10;自動的に生成された説明">
            <a:extLst>
              <a:ext uri="{FF2B5EF4-FFF2-40B4-BE49-F238E27FC236}">
                <a16:creationId xmlns:a16="http://schemas.microsoft.com/office/drawing/2014/main" id="{979FE244-15BD-881C-C220-E39489D8A5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4000" y="1260000"/>
            <a:ext cx="720000" cy="720000"/>
          </a:xfrm>
          <a:prstGeom prst="rect">
            <a:avLst/>
          </a:prstGeom>
        </p:spPr>
      </p:pic>
      <p:pic>
        <p:nvPicPr>
          <p:cNvPr id="12" name="図 11" descr="アイコン&#10;&#10;自動的に生成された説明">
            <a:extLst>
              <a:ext uri="{FF2B5EF4-FFF2-40B4-BE49-F238E27FC236}">
                <a16:creationId xmlns:a16="http://schemas.microsoft.com/office/drawing/2014/main" id="{412A7BE3-7F79-C7B8-41D5-21C4C0D96E8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04000" y="2268000"/>
            <a:ext cx="720000" cy="720000"/>
          </a:xfrm>
          <a:prstGeom prst="rect">
            <a:avLst/>
          </a:prstGeom>
        </p:spPr>
      </p:pic>
      <p:pic>
        <p:nvPicPr>
          <p:cNvPr id="14" name="図 13" descr="アイコン&#10;&#10;自動的に生成された説明">
            <a:extLst>
              <a:ext uri="{FF2B5EF4-FFF2-40B4-BE49-F238E27FC236}">
                <a16:creationId xmlns:a16="http://schemas.microsoft.com/office/drawing/2014/main" id="{D3D5A72B-6286-0AA8-FA65-884A82363C2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84000" y="2268000"/>
            <a:ext cx="720000" cy="720000"/>
          </a:xfrm>
          <a:prstGeom prst="rect">
            <a:avLst/>
          </a:prstGeom>
        </p:spPr>
      </p:pic>
      <p:pic>
        <p:nvPicPr>
          <p:cNvPr id="16" name="図 15" descr="アイコン&#10;&#10;自動的に生成された説明">
            <a:extLst>
              <a:ext uri="{FF2B5EF4-FFF2-40B4-BE49-F238E27FC236}">
                <a16:creationId xmlns:a16="http://schemas.microsoft.com/office/drawing/2014/main" id="{806CAB08-F129-8817-2CB9-861D9FBE599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44000" y="2268000"/>
            <a:ext cx="720000" cy="720000"/>
          </a:xfrm>
          <a:prstGeom prst="rect">
            <a:avLst/>
          </a:prstGeom>
        </p:spPr>
      </p:pic>
      <p:pic>
        <p:nvPicPr>
          <p:cNvPr id="18" name="図 17" descr="文字が書かれている&#10;&#10;中程度の精度で自動的に生成された説明">
            <a:extLst>
              <a:ext uri="{FF2B5EF4-FFF2-40B4-BE49-F238E27FC236}">
                <a16:creationId xmlns:a16="http://schemas.microsoft.com/office/drawing/2014/main" id="{4303CC45-A7DC-8A7B-5831-CAB5CDA3176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564000" y="2268000"/>
            <a:ext cx="720000" cy="720000"/>
          </a:xfrm>
          <a:prstGeom prst="rect">
            <a:avLst/>
          </a:prstGeom>
        </p:spPr>
      </p:pic>
      <p:pic>
        <p:nvPicPr>
          <p:cNvPr id="20" name="図 19" descr="アイコン&#10;&#10;自動的に生成された説明">
            <a:extLst>
              <a:ext uri="{FF2B5EF4-FFF2-40B4-BE49-F238E27FC236}">
                <a16:creationId xmlns:a16="http://schemas.microsoft.com/office/drawing/2014/main" id="{D349F5C6-8E3B-7636-8B19-EC2E5640ED3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404000" y="3276000"/>
            <a:ext cx="720000" cy="720000"/>
          </a:xfrm>
          <a:prstGeom prst="rect">
            <a:avLst/>
          </a:prstGeom>
        </p:spPr>
      </p:pic>
      <p:pic>
        <p:nvPicPr>
          <p:cNvPr id="22" name="図 21" descr="アイコン&#10;&#10;自動的に生成された説明">
            <a:extLst>
              <a:ext uri="{FF2B5EF4-FFF2-40B4-BE49-F238E27FC236}">
                <a16:creationId xmlns:a16="http://schemas.microsoft.com/office/drawing/2014/main" id="{E4FEA337-6E17-0A40-C468-801861A0E02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484000" y="3276000"/>
            <a:ext cx="720000" cy="720000"/>
          </a:xfrm>
          <a:prstGeom prst="rect">
            <a:avLst/>
          </a:prstGeom>
        </p:spPr>
      </p:pic>
      <p:pic>
        <p:nvPicPr>
          <p:cNvPr id="24" name="図 23" descr="アイコン&#10;&#10;自動的に生成された説明">
            <a:extLst>
              <a:ext uri="{FF2B5EF4-FFF2-40B4-BE49-F238E27FC236}">
                <a16:creationId xmlns:a16="http://schemas.microsoft.com/office/drawing/2014/main" id="{C141D732-801B-AFF1-4C55-A884D6E7687F}"/>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644000" y="3276000"/>
            <a:ext cx="720000" cy="720000"/>
          </a:xfrm>
          <a:prstGeom prst="rect">
            <a:avLst/>
          </a:prstGeom>
        </p:spPr>
      </p:pic>
      <p:pic>
        <p:nvPicPr>
          <p:cNvPr id="26" name="図 25" descr="アイコン&#10;&#10;自動的に生成された説明">
            <a:extLst>
              <a:ext uri="{FF2B5EF4-FFF2-40B4-BE49-F238E27FC236}">
                <a16:creationId xmlns:a16="http://schemas.microsoft.com/office/drawing/2014/main" id="{A09A847D-EA99-05F8-7F3C-FE6FF79047D8}"/>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564000" y="3276000"/>
            <a:ext cx="720000" cy="720000"/>
          </a:xfrm>
          <a:prstGeom prst="rect">
            <a:avLst/>
          </a:prstGeom>
        </p:spPr>
      </p:pic>
      <p:pic>
        <p:nvPicPr>
          <p:cNvPr id="28" name="図 27" descr="アイコン&#10;&#10;自動的に生成された説明">
            <a:extLst>
              <a:ext uri="{FF2B5EF4-FFF2-40B4-BE49-F238E27FC236}">
                <a16:creationId xmlns:a16="http://schemas.microsoft.com/office/drawing/2014/main" id="{EBE75188-1141-AD14-AD86-46B4960F6D37}"/>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404000" y="4284000"/>
            <a:ext cx="720000" cy="720000"/>
          </a:xfrm>
          <a:prstGeom prst="rect">
            <a:avLst/>
          </a:prstGeom>
        </p:spPr>
      </p:pic>
      <p:pic>
        <p:nvPicPr>
          <p:cNvPr id="30" name="図 29" descr="アイコン&#10;&#10;自動的に生成された説明">
            <a:extLst>
              <a:ext uri="{FF2B5EF4-FFF2-40B4-BE49-F238E27FC236}">
                <a16:creationId xmlns:a16="http://schemas.microsoft.com/office/drawing/2014/main" id="{522A8D67-44F5-AD95-C63D-BDB414DC512E}"/>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484000" y="4284000"/>
            <a:ext cx="720000" cy="720000"/>
          </a:xfrm>
          <a:prstGeom prst="rect">
            <a:avLst/>
          </a:prstGeom>
        </p:spPr>
      </p:pic>
      <p:pic>
        <p:nvPicPr>
          <p:cNvPr id="32" name="図 31" descr="アイコン&#10;&#10;自動的に生成された説明">
            <a:extLst>
              <a:ext uri="{FF2B5EF4-FFF2-40B4-BE49-F238E27FC236}">
                <a16:creationId xmlns:a16="http://schemas.microsoft.com/office/drawing/2014/main" id="{3F9B5EE1-A9B1-2FB9-1FEA-0B248A5C0DB5}"/>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564000" y="4284000"/>
            <a:ext cx="720000" cy="720000"/>
          </a:xfrm>
          <a:prstGeom prst="rect">
            <a:avLst/>
          </a:prstGeom>
        </p:spPr>
      </p:pic>
      <p:pic>
        <p:nvPicPr>
          <p:cNvPr id="34" name="図 33" descr="アイコン&#10;&#10;自動的に生成された説明">
            <a:extLst>
              <a:ext uri="{FF2B5EF4-FFF2-40B4-BE49-F238E27FC236}">
                <a16:creationId xmlns:a16="http://schemas.microsoft.com/office/drawing/2014/main" id="{A9B8AF6D-39E4-B91E-D737-12556158A19E}"/>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7200000" y="1260000"/>
            <a:ext cx="720000" cy="720000"/>
          </a:xfrm>
          <a:prstGeom prst="rect">
            <a:avLst/>
          </a:prstGeom>
        </p:spPr>
      </p:pic>
      <p:pic>
        <p:nvPicPr>
          <p:cNvPr id="36" name="図 35" descr="アイコン&#10;&#10;自動的に生成された説明">
            <a:extLst>
              <a:ext uri="{FF2B5EF4-FFF2-40B4-BE49-F238E27FC236}">
                <a16:creationId xmlns:a16="http://schemas.microsoft.com/office/drawing/2014/main" id="{BED908D3-B4C3-4C92-7215-1B76F852B607}"/>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80000" y="1260000"/>
            <a:ext cx="720000" cy="720000"/>
          </a:xfrm>
          <a:prstGeom prst="rect">
            <a:avLst/>
          </a:prstGeom>
        </p:spPr>
      </p:pic>
      <p:pic>
        <p:nvPicPr>
          <p:cNvPr id="38" name="図 37" descr="アイコン&#10;&#10;自動的に生成された説明">
            <a:extLst>
              <a:ext uri="{FF2B5EF4-FFF2-40B4-BE49-F238E27FC236}">
                <a16:creationId xmlns:a16="http://schemas.microsoft.com/office/drawing/2014/main" id="{3E2DC07C-1B81-2ABC-BBBE-54C60B0865DE}"/>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0440000" y="1260000"/>
            <a:ext cx="720000" cy="720000"/>
          </a:xfrm>
          <a:prstGeom prst="rect">
            <a:avLst/>
          </a:prstGeom>
        </p:spPr>
      </p:pic>
      <p:pic>
        <p:nvPicPr>
          <p:cNvPr id="40" name="図 39" descr="アイコン&#10;&#10;自動的に生成された説明">
            <a:extLst>
              <a:ext uri="{FF2B5EF4-FFF2-40B4-BE49-F238E27FC236}">
                <a16:creationId xmlns:a16="http://schemas.microsoft.com/office/drawing/2014/main" id="{D9683343-0B88-5BC7-33EA-60AD9013DE2F}"/>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9360000" y="1260000"/>
            <a:ext cx="720000" cy="720000"/>
          </a:xfrm>
          <a:prstGeom prst="rect">
            <a:avLst/>
          </a:prstGeom>
        </p:spPr>
      </p:pic>
      <p:pic>
        <p:nvPicPr>
          <p:cNvPr id="42" name="図 41" descr="アイコン&#10;&#10;自動的に生成された説明">
            <a:extLst>
              <a:ext uri="{FF2B5EF4-FFF2-40B4-BE49-F238E27FC236}">
                <a16:creationId xmlns:a16="http://schemas.microsoft.com/office/drawing/2014/main" id="{A05BF6BD-46BF-A1CA-6734-54FF14AB124D}"/>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7200000" y="2268000"/>
            <a:ext cx="720000" cy="720000"/>
          </a:xfrm>
          <a:prstGeom prst="rect">
            <a:avLst/>
          </a:prstGeom>
        </p:spPr>
      </p:pic>
      <p:pic>
        <p:nvPicPr>
          <p:cNvPr id="44" name="図 43" descr="アイコン&#10;&#10;自動的に生成された説明">
            <a:extLst>
              <a:ext uri="{FF2B5EF4-FFF2-40B4-BE49-F238E27FC236}">
                <a16:creationId xmlns:a16="http://schemas.microsoft.com/office/drawing/2014/main" id="{67D2EC4E-64B8-422B-182B-BDFC24061640}"/>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8280000" y="2268000"/>
            <a:ext cx="720000" cy="720000"/>
          </a:xfrm>
          <a:prstGeom prst="rect">
            <a:avLst/>
          </a:prstGeom>
        </p:spPr>
      </p:pic>
      <p:pic>
        <p:nvPicPr>
          <p:cNvPr id="46" name="図 45" descr="アイコン&#10;&#10;自動的に生成された説明">
            <a:extLst>
              <a:ext uri="{FF2B5EF4-FFF2-40B4-BE49-F238E27FC236}">
                <a16:creationId xmlns:a16="http://schemas.microsoft.com/office/drawing/2014/main" id="{26A3D3CE-4F12-D2FD-F542-5EFBC477AC6A}"/>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10440000" y="2268000"/>
            <a:ext cx="720000" cy="720000"/>
          </a:xfrm>
          <a:prstGeom prst="rect">
            <a:avLst/>
          </a:prstGeom>
        </p:spPr>
      </p:pic>
      <p:pic>
        <p:nvPicPr>
          <p:cNvPr id="48" name="図 47" descr="アイコン&#10;&#10;自動的に生成された説明">
            <a:extLst>
              <a:ext uri="{FF2B5EF4-FFF2-40B4-BE49-F238E27FC236}">
                <a16:creationId xmlns:a16="http://schemas.microsoft.com/office/drawing/2014/main" id="{170C1B18-814D-FA2D-B67A-E2923A7F3871}"/>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9360000" y="2268000"/>
            <a:ext cx="720000" cy="720000"/>
          </a:xfrm>
          <a:prstGeom prst="rect">
            <a:avLst/>
          </a:prstGeom>
        </p:spPr>
      </p:pic>
      <p:sp>
        <p:nvSpPr>
          <p:cNvPr id="49" name="テキスト ボックス 48">
            <a:extLst>
              <a:ext uri="{FF2B5EF4-FFF2-40B4-BE49-F238E27FC236}">
                <a16:creationId xmlns:a16="http://schemas.microsoft.com/office/drawing/2014/main" id="{292758E6-C9E7-DEED-1EA3-C76D75A904F6}"/>
              </a:ext>
            </a:extLst>
          </p:cNvPr>
          <p:cNvSpPr txBox="1">
            <a:spLocks noChangeAspect="1"/>
          </p:cNvSpPr>
          <p:nvPr/>
        </p:nvSpPr>
        <p:spPr>
          <a:xfrm>
            <a:off x="324000" y="1260000"/>
            <a:ext cx="720000" cy="553998"/>
          </a:xfrm>
          <a:prstGeom prst="rect">
            <a:avLst/>
          </a:prstGeom>
          <a:noFill/>
        </p:spPr>
        <p:txBody>
          <a:bodyPr wrap="square">
            <a:spAutoFit/>
          </a:bodyPr>
          <a:lstStyle/>
          <a:p>
            <a:r>
              <a:rPr lang="en-US" altLang="ja-JP" sz="1000" dirty="0"/>
              <a:t>019</a:t>
            </a:r>
          </a:p>
          <a:p>
            <a:r>
              <a:rPr lang="ja-JP" altLang="en-US" sz="1000" dirty="0"/>
              <a:t>トランス／変圧器</a:t>
            </a:r>
          </a:p>
        </p:txBody>
      </p:sp>
      <p:sp>
        <p:nvSpPr>
          <p:cNvPr id="50" name="テキスト ボックス 49">
            <a:extLst>
              <a:ext uri="{FF2B5EF4-FFF2-40B4-BE49-F238E27FC236}">
                <a16:creationId xmlns:a16="http://schemas.microsoft.com/office/drawing/2014/main" id="{90D89B7C-5385-19D3-0699-EB4DC9B4FD0B}"/>
              </a:ext>
            </a:extLst>
          </p:cNvPr>
          <p:cNvSpPr txBox="1">
            <a:spLocks noChangeAspect="1"/>
          </p:cNvSpPr>
          <p:nvPr/>
        </p:nvSpPr>
        <p:spPr>
          <a:xfrm>
            <a:off x="324000" y="2268000"/>
            <a:ext cx="720000" cy="400110"/>
          </a:xfrm>
          <a:prstGeom prst="rect">
            <a:avLst/>
          </a:prstGeom>
          <a:noFill/>
        </p:spPr>
        <p:txBody>
          <a:bodyPr wrap="square">
            <a:spAutoFit/>
          </a:bodyPr>
          <a:lstStyle/>
          <a:p>
            <a:r>
              <a:rPr lang="ja-JP" altLang="en-US" sz="1000" dirty="0"/>
              <a:t>0</a:t>
            </a:r>
            <a:r>
              <a:rPr lang="en-US" altLang="ja-JP" sz="1000" dirty="0"/>
              <a:t>20</a:t>
            </a:r>
          </a:p>
          <a:p>
            <a:r>
              <a:rPr lang="en-US" altLang="ja-JP" sz="1000" dirty="0"/>
              <a:t>UPS</a:t>
            </a:r>
            <a:endParaRPr lang="ja-JP" altLang="en-US" sz="1000" dirty="0"/>
          </a:p>
        </p:txBody>
      </p:sp>
      <p:sp>
        <p:nvSpPr>
          <p:cNvPr id="51" name="テキスト ボックス 50">
            <a:extLst>
              <a:ext uri="{FF2B5EF4-FFF2-40B4-BE49-F238E27FC236}">
                <a16:creationId xmlns:a16="http://schemas.microsoft.com/office/drawing/2014/main" id="{5832F3CE-F310-AA8F-E1BA-166F9B8EFD32}"/>
              </a:ext>
            </a:extLst>
          </p:cNvPr>
          <p:cNvSpPr txBox="1">
            <a:spLocks noChangeAspect="1"/>
          </p:cNvSpPr>
          <p:nvPr/>
        </p:nvSpPr>
        <p:spPr>
          <a:xfrm>
            <a:off x="324000" y="3276000"/>
            <a:ext cx="720000" cy="400110"/>
          </a:xfrm>
          <a:prstGeom prst="rect">
            <a:avLst/>
          </a:prstGeom>
          <a:noFill/>
        </p:spPr>
        <p:txBody>
          <a:bodyPr wrap="square">
            <a:spAutoFit/>
          </a:bodyPr>
          <a:lstStyle/>
          <a:p>
            <a:r>
              <a:rPr lang="ja-JP" altLang="en-US" sz="1000" dirty="0"/>
              <a:t>0</a:t>
            </a:r>
            <a:r>
              <a:rPr lang="en-US" altLang="ja-JP" sz="1000" dirty="0"/>
              <a:t>21</a:t>
            </a:r>
          </a:p>
          <a:p>
            <a:r>
              <a:rPr lang="en-US" altLang="ja-JP" sz="1000" dirty="0"/>
              <a:t>EG</a:t>
            </a:r>
            <a:endParaRPr lang="ja-JP" altLang="en-US" sz="1000" dirty="0"/>
          </a:p>
        </p:txBody>
      </p:sp>
      <p:sp>
        <p:nvSpPr>
          <p:cNvPr id="52" name="テキスト ボックス 51">
            <a:extLst>
              <a:ext uri="{FF2B5EF4-FFF2-40B4-BE49-F238E27FC236}">
                <a16:creationId xmlns:a16="http://schemas.microsoft.com/office/drawing/2014/main" id="{6390A77D-DAA0-84A9-0D6E-F6F060531B2A}"/>
              </a:ext>
            </a:extLst>
          </p:cNvPr>
          <p:cNvSpPr txBox="1">
            <a:spLocks noChangeAspect="1"/>
          </p:cNvSpPr>
          <p:nvPr/>
        </p:nvSpPr>
        <p:spPr>
          <a:xfrm>
            <a:off x="323999" y="4284000"/>
            <a:ext cx="1080001" cy="861774"/>
          </a:xfrm>
          <a:prstGeom prst="rect">
            <a:avLst/>
          </a:prstGeom>
          <a:noFill/>
        </p:spPr>
        <p:txBody>
          <a:bodyPr wrap="square">
            <a:spAutoFit/>
          </a:bodyPr>
          <a:lstStyle/>
          <a:p>
            <a:r>
              <a:rPr lang="ja-JP" altLang="en-US" sz="1000" dirty="0"/>
              <a:t>0</a:t>
            </a:r>
            <a:r>
              <a:rPr lang="en-US" altLang="ja-JP" sz="1000" dirty="0"/>
              <a:t>22</a:t>
            </a:r>
          </a:p>
          <a:p>
            <a:r>
              <a:rPr lang="en-US" altLang="ja-JP" sz="1000" dirty="0"/>
              <a:t>GPS</a:t>
            </a:r>
            <a:r>
              <a:rPr lang="ja-JP" altLang="en-US" sz="1000" dirty="0"/>
              <a:t>アンテナ・パラボラ・</a:t>
            </a:r>
            <a:endParaRPr lang="en-US" altLang="ja-JP" sz="1000" dirty="0"/>
          </a:p>
          <a:p>
            <a:r>
              <a:rPr lang="ja-JP" altLang="en-US" sz="1000" dirty="0"/>
              <a:t>ブースター</a:t>
            </a:r>
            <a:r>
              <a:rPr lang="en-US" altLang="ja-JP" sz="1000" dirty="0"/>
              <a:t>BOX</a:t>
            </a:r>
          </a:p>
        </p:txBody>
      </p:sp>
      <p:sp>
        <p:nvSpPr>
          <p:cNvPr id="53" name="テキスト ボックス 52">
            <a:extLst>
              <a:ext uri="{FF2B5EF4-FFF2-40B4-BE49-F238E27FC236}">
                <a16:creationId xmlns:a16="http://schemas.microsoft.com/office/drawing/2014/main" id="{A1BEDABB-3B1F-37F8-AD99-B7596DD4CBCC}"/>
              </a:ext>
            </a:extLst>
          </p:cNvPr>
          <p:cNvSpPr txBox="1">
            <a:spLocks noChangeAspect="1"/>
          </p:cNvSpPr>
          <p:nvPr/>
        </p:nvSpPr>
        <p:spPr>
          <a:xfrm>
            <a:off x="6120000" y="1260000"/>
            <a:ext cx="881164" cy="400110"/>
          </a:xfrm>
          <a:prstGeom prst="rect">
            <a:avLst/>
          </a:prstGeom>
          <a:noFill/>
        </p:spPr>
        <p:txBody>
          <a:bodyPr wrap="square">
            <a:spAutoFit/>
          </a:bodyPr>
          <a:lstStyle/>
          <a:p>
            <a:r>
              <a:rPr lang="en-US" altLang="ja-JP" sz="1000" dirty="0"/>
              <a:t>090</a:t>
            </a:r>
          </a:p>
          <a:p>
            <a:r>
              <a:rPr lang="ja-JP" altLang="en-US" sz="1000" dirty="0"/>
              <a:t>再エネ利用</a:t>
            </a:r>
          </a:p>
        </p:txBody>
      </p:sp>
      <p:sp>
        <p:nvSpPr>
          <p:cNvPr id="54" name="テキスト ボックス 53">
            <a:extLst>
              <a:ext uri="{FF2B5EF4-FFF2-40B4-BE49-F238E27FC236}">
                <a16:creationId xmlns:a16="http://schemas.microsoft.com/office/drawing/2014/main" id="{88F216F5-C708-D295-907D-47721F41580E}"/>
              </a:ext>
            </a:extLst>
          </p:cNvPr>
          <p:cNvSpPr txBox="1">
            <a:spLocks noChangeAspect="1"/>
          </p:cNvSpPr>
          <p:nvPr/>
        </p:nvSpPr>
        <p:spPr>
          <a:xfrm>
            <a:off x="6119999" y="2268000"/>
            <a:ext cx="973527" cy="400110"/>
          </a:xfrm>
          <a:prstGeom prst="rect">
            <a:avLst/>
          </a:prstGeom>
          <a:noFill/>
        </p:spPr>
        <p:txBody>
          <a:bodyPr wrap="square">
            <a:spAutoFit/>
          </a:bodyPr>
          <a:lstStyle/>
          <a:p>
            <a:r>
              <a:rPr lang="ja-JP" altLang="en-US" sz="1000" dirty="0"/>
              <a:t>0</a:t>
            </a:r>
            <a:r>
              <a:rPr lang="en-US" altLang="ja-JP" sz="1000" dirty="0"/>
              <a:t>07</a:t>
            </a:r>
          </a:p>
          <a:p>
            <a:r>
              <a:rPr lang="ja-JP" altLang="en-US" sz="1000" dirty="0"/>
              <a:t>サステナブル</a:t>
            </a:r>
          </a:p>
        </p:txBody>
      </p:sp>
      <p:sp>
        <p:nvSpPr>
          <p:cNvPr id="7" name="フッター プレースホルダー 6">
            <a:extLst>
              <a:ext uri="{FF2B5EF4-FFF2-40B4-BE49-F238E27FC236}">
                <a16:creationId xmlns:a16="http://schemas.microsoft.com/office/drawing/2014/main" id="{D6F82D94-6C4A-51B7-A7D7-0A5113D9AF11}"/>
              </a:ext>
            </a:extLst>
          </p:cNvPr>
          <p:cNvSpPr>
            <a:spLocks noGrp="1"/>
          </p:cNvSpPr>
          <p:nvPr>
            <p:ph type="ftr" sz="quarter" idx="11"/>
          </p:nvPr>
        </p:nvSpPr>
        <p:spPr/>
        <p:txBody>
          <a:bodyPr/>
          <a:lstStyle/>
          <a:p>
            <a:r>
              <a:rPr lang="en-US" altLang="ja-JP"/>
              <a:t>© AT TOKYO Corporation. All rights reserved.</a:t>
            </a:r>
            <a:endParaRPr lang="en-US" altLang="ja-JP" dirty="0"/>
          </a:p>
        </p:txBody>
      </p:sp>
    </p:spTree>
    <p:extLst>
      <p:ext uri="{BB962C8B-B14F-4D97-AF65-F5344CB8AC3E}">
        <p14:creationId xmlns:p14="http://schemas.microsoft.com/office/powerpoint/2010/main" val="2666757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21333B-8A5B-837D-FA99-60CD9922C86F}"/>
            </a:ext>
          </a:extLst>
        </p:cNvPr>
        <p:cNvGrpSpPr/>
        <p:nvPr/>
      </p:nvGrpSpPr>
      <p:grpSpPr>
        <a:xfrm>
          <a:off x="0" y="0"/>
          <a:ext cx="0" cy="0"/>
          <a:chOff x="0" y="0"/>
          <a:chExt cx="0" cy="0"/>
        </a:xfrm>
      </p:grpSpPr>
      <p:sp>
        <p:nvSpPr>
          <p:cNvPr id="4" name="タイトル 3">
            <a:extLst>
              <a:ext uri="{FF2B5EF4-FFF2-40B4-BE49-F238E27FC236}">
                <a16:creationId xmlns:a16="http://schemas.microsoft.com/office/drawing/2014/main" id="{155C2329-C181-39E6-29AF-50EDFC203ADC}"/>
              </a:ext>
            </a:extLst>
          </p:cNvPr>
          <p:cNvSpPr>
            <a:spLocks noGrp="1"/>
          </p:cNvSpPr>
          <p:nvPr>
            <p:ph type="title"/>
          </p:nvPr>
        </p:nvSpPr>
        <p:spPr/>
        <p:txBody>
          <a:bodyPr>
            <a:normAutofit/>
          </a:bodyPr>
          <a:lstStyle/>
          <a:p>
            <a:r>
              <a:rPr kumimoji="1" lang="en-US" altLang="ja-JP" dirty="0"/>
              <a:t>IT</a:t>
            </a:r>
            <a:r>
              <a:rPr kumimoji="1" lang="ja-JP" altLang="en-US" dirty="0"/>
              <a:t>／ネットワーク</a:t>
            </a:r>
          </a:p>
        </p:txBody>
      </p:sp>
      <p:sp>
        <p:nvSpPr>
          <p:cNvPr id="5" name="フッター プレースホルダー 4">
            <a:extLst>
              <a:ext uri="{FF2B5EF4-FFF2-40B4-BE49-F238E27FC236}">
                <a16:creationId xmlns:a16="http://schemas.microsoft.com/office/drawing/2014/main" id="{B91BACEF-CE13-93F2-4A93-B3D7E0B45E13}"/>
              </a:ext>
            </a:extLst>
          </p:cNvPr>
          <p:cNvSpPr>
            <a:spLocks noGrp="1"/>
          </p:cNvSpPr>
          <p:nvPr>
            <p:ph type="ftr" sz="quarter" idx="11"/>
          </p:nvPr>
        </p:nvSpPr>
        <p:spPr/>
        <p:txBody>
          <a:bodyPr/>
          <a:lstStyle/>
          <a:p>
            <a:r>
              <a:rPr lang="en-US" altLang="ja-JP"/>
              <a:t>© AT TOKYO Corporation. All rights reserved.</a:t>
            </a:r>
            <a:endParaRPr lang="en-US" altLang="ja-JP" dirty="0"/>
          </a:p>
        </p:txBody>
      </p:sp>
    </p:spTree>
    <p:extLst>
      <p:ext uri="{BB962C8B-B14F-4D97-AF65-F5344CB8AC3E}">
        <p14:creationId xmlns:p14="http://schemas.microsoft.com/office/powerpoint/2010/main" val="35849931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F98E00-3335-E825-797C-E867FF5C485E}"/>
            </a:ext>
          </a:extLst>
        </p:cNvPr>
        <p:cNvGrpSpPr/>
        <p:nvPr/>
      </p:nvGrpSpPr>
      <p:grpSpPr>
        <a:xfrm>
          <a:off x="0" y="0"/>
          <a:ext cx="0" cy="0"/>
          <a:chOff x="0" y="0"/>
          <a:chExt cx="0" cy="0"/>
        </a:xfrm>
      </p:grpSpPr>
      <p:sp>
        <p:nvSpPr>
          <p:cNvPr id="4" name="タイトル 3">
            <a:extLst>
              <a:ext uri="{FF2B5EF4-FFF2-40B4-BE49-F238E27FC236}">
                <a16:creationId xmlns:a16="http://schemas.microsoft.com/office/drawing/2014/main" id="{756F108E-6787-01F6-87C2-B87FBDE4D16A}"/>
              </a:ext>
            </a:extLst>
          </p:cNvPr>
          <p:cNvSpPr>
            <a:spLocks noGrp="1"/>
          </p:cNvSpPr>
          <p:nvPr>
            <p:ph type="title"/>
          </p:nvPr>
        </p:nvSpPr>
        <p:spPr/>
        <p:txBody>
          <a:bodyPr/>
          <a:lstStyle/>
          <a:p>
            <a:r>
              <a:rPr kumimoji="1" lang="ja-JP" altLang="en-US" dirty="0"/>
              <a:t>コネクティビティ</a:t>
            </a:r>
          </a:p>
        </p:txBody>
      </p:sp>
      <p:pic>
        <p:nvPicPr>
          <p:cNvPr id="3" name="図 2" descr="アイコン&#10;&#10;自動的に生成された説明">
            <a:extLst>
              <a:ext uri="{FF2B5EF4-FFF2-40B4-BE49-F238E27FC236}">
                <a16:creationId xmlns:a16="http://schemas.microsoft.com/office/drawing/2014/main" id="{2E17BA2D-3216-4817-224E-60847FA15D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4000" y="2268000"/>
            <a:ext cx="720000" cy="720000"/>
          </a:xfrm>
          <a:prstGeom prst="rect">
            <a:avLst/>
          </a:prstGeom>
        </p:spPr>
      </p:pic>
      <p:pic>
        <p:nvPicPr>
          <p:cNvPr id="6" name="図 5" descr="アイコン&#10;&#10;自動的に生成された説明">
            <a:extLst>
              <a:ext uri="{FF2B5EF4-FFF2-40B4-BE49-F238E27FC236}">
                <a16:creationId xmlns:a16="http://schemas.microsoft.com/office/drawing/2014/main" id="{411976D7-13C5-9223-875E-90472E77ED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4000" y="2268000"/>
            <a:ext cx="720000" cy="720000"/>
          </a:xfrm>
          <a:prstGeom prst="rect">
            <a:avLst/>
          </a:prstGeom>
        </p:spPr>
      </p:pic>
      <p:pic>
        <p:nvPicPr>
          <p:cNvPr id="8" name="図 7" descr="アイコン&#10;&#10;自動的に生成された説明">
            <a:extLst>
              <a:ext uri="{FF2B5EF4-FFF2-40B4-BE49-F238E27FC236}">
                <a16:creationId xmlns:a16="http://schemas.microsoft.com/office/drawing/2014/main" id="{0C622CEC-9B72-84F3-D45C-B5ADEA7845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4000" y="2268000"/>
            <a:ext cx="720000" cy="720000"/>
          </a:xfrm>
          <a:prstGeom prst="rect">
            <a:avLst/>
          </a:prstGeom>
        </p:spPr>
      </p:pic>
      <p:pic>
        <p:nvPicPr>
          <p:cNvPr id="10" name="図 9" descr="アイコン&#10;&#10;自動的に生成された説明">
            <a:extLst>
              <a:ext uri="{FF2B5EF4-FFF2-40B4-BE49-F238E27FC236}">
                <a16:creationId xmlns:a16="http://schemas.microsoft.com/office/drawing/2014/main" id="{9CE6A915-AF4C-4827-D8A1-112FA1B6EF5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4000" y="3276000"/>
            <a:ext cx="720000" cy="720000"/>
          </a:xfrm>
          <a:prstGeom prst="rect">
            <a:avLst/>
          </a:prstGeom>
        </p:spPr>
      </p:pic>
      <p:pic>
        <p:nvPicPr>
          <p:cNvPr id="12" name="図 11" descr="アイコン&#10;&#10;自動的に生成された説明">
            <a:extLst>
              <a:ext uri="{FF2B5EF4-FFF2-40B4-BE49-F238E27FC236}">
                <a16:creationId xmlns:a16="http://schemas.microsoft.com/office/drawing/2014/main" id="{0D073716-9CD0-4046-BD70-7F4961245DD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84000" y="3276000"/>
            <a:ext cx="720000" cy="720000"/>
          </a:xfrm>
          <a:prstGeom prst="rect">
            <a:avLst/>
          </a:prstGeom>
        </p:spPr>
      </p:pic>
      <p:pic>
        <p:nvPicPr>
          <p:cNvPr id="14" name="図 13" descr="アイコン&#10;&#10;自動的に生成された説明">
            <a:extLst>
              <a:ext uri="{FF2B5EF4-FFF2-40B4-BE49-F238E27FC236}">
                <a16:creationId xmlns:a16="http://schemas.microsoft.com/office/drawing/2014/main" id="{D3875E99-98D3-05E7-2204-3DE76D17321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44000" y="3276000"/>
            <a:ext cx="720000" cy="720000"/>
          </a:xfrm>
          <a:prstGeom prst="rect">
            <a:avLst/>
          </a:prstGeom>
        </p:spPr>
      </p:pic>
      <p:pic>
        <p:nvPicPr>
          <p:cNvPr id="16" name="図 15" descr="ロゴ, 会社名&#10;&#10;自動的に生成された説明">
            <a:extLst>
              <a:ext uri="{FF2B5EF4-FFF2-40B4-BE49-F238E27FC236}">
                <a16:creationId xmlns:a16="http://schemas.microsoft.com/office/drawing/2014/main" id="{1EDC6759-ABB0-510A-0CEE-D863D6E96D8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64000" y="3276000"/>
            <a:ext cx="720000" cy="720000"/>
          </a:xfrm>
          <a:prstGeom prst="rect">
            <a:avLst/>
          </a:prstGeom>
        </p:spPr>
      </p:pic>
      <p:pic>
        <p:nvPicPr>
          <p:cNvPr id="18" name="図 17" descr="アイコン&#10;&#10;自動的に生成された説明">
            <a:extLst>
              <a:ext uri="{FF2B5EF4-FFF2-40B4-BE49-F238E27FC236}">
                <a16:creationId xmlns:a16="http://schemas.microsoft.com/office/drawing/2014/main" id="{8B4940D6-7877-E318-AA8A-B6C2C4CD34C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404000" y="4284000"/>
            <a:ext cx="720000" cy="720000"/>
          </a:xfrm>
          <a:prstGeom prst="rect">
            <a:avLst/>
          </a:prstGeom>
        </p:spPr>
      </p:pic>
      <p:pic>
        <p:nvPicPr>
          <p:cNvPr id="20" name="図 19" descr="アイコン&#10;&#10;自動的に生成された説明">
            <a:extLst>
              <a:ext uri="{FF2B5EF4-FFF2-40B4-BE49-F238E27FC236}">
                <a16:creationId xmlns:a16="http://schemas.microsoft.com/office/drawing/2014/main" id="{44BF9956-675F-2911-1FFB-7E8980B47BC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484000" y="4284000"/>
            <a:ext cx="720000" cy="720000"/>
          </a:xfrm>
          <a:prstGeom prst="rect">
            <a:avLst/>
          </a:prstGeom>
        </p:spPr>
      </p:pic>
      <p:pic>
        <p:nvPicPr>
          <p:cNvPr id="22" name="図 21" descr="アイコン&#10;&#10;自動的に生成された説明">
            <a:extLst>
              <a:ext uri="{FF2B5EF4-FFF2-40B4-BE49-F238E27FC236}">
                <a16:creationId xmlns:a16="http://schemas.microsoft.com/office/drawing/2014/main" id="{003543F6-0376-B685-EB45-A61CF0DD835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644000" y="4284000"/>
            <a:ext cx="720000" cy="720000"/>
          </a:xfrm>
          <a:prstGeom prst="rect">
            <a:avLst/>
          </a:prstGeom>
        </p:spPr>
      </p:pic>
      <p:pic>
        <p:nvPicPr>
          <p:cNvPr id="24" name="図 23" descr="アイコン&#10;&#10;自動的に生成された説明">
            <a:extLst>
              <a:ext uri="{FF2B5EF4-FFF2-40B4-BE49-F238E27FC236}">
                <a16:creationId xmlns:a16="http://schemas.microsoft.com/office/drawing/2014/main" id="{DD7277C1-4280-AF3F-2DB0-55AC605BCEA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564000" y="4284000"/>
            <a:ext cx="720000" cy="720000"/>
          </a:xfrm>
          <a:prstGeom prst="rect">
            <a:avLst/>
          </a:prstGeom>
        </p:spPr>
      </p:pic>
      <p:pic>
        <p:nvPicPr>
          <p:cNvPr id="26" name="図 25" descr="アイコン&#10;&#10;中程度の精度で自動的に生成された説明">
            <a:extLst>
              <a:ext uri="{FF2B5EF4-FFF2-40B4-BE49-F238E27FC236}">
                <a16:creationId xmlns:a16="http://schemas.microsoft.com/office/drawing/2014/main" id="{020F86F3-518F-FFC1-703B-A75C56BD9DC2}"/>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404000" y="5292000"/>
            <a:ext cx="720000" cy="720000"/>
          </a:xfrm>
          <a:prstGeom prst="rect">
            <a:avLst/>
          </a:prstGeom>
        </p:spPr>
      </p:pic>
      <p:pic>
        <p:nvPicPr>
          <p:cNvPr id="28" name="図 27" descr="黒い背景に白い文字がある&#10;&#10;低い精度で自動的に生成された説明">
            <a:extLst>
              <a:ext uri="{FF2B5EF4-FFF2-40B4-BE49-F238E27FC236}">
                <a16:creationId xmlns:a16="http://schemas.microsoft.com/office/drawing/2014/main" id="{16F78265-388D-9A84-D2F1-4D0921DF233E}"/>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484000" y="5292000"/>
            <a:ext cx="720000" cy="720000"/>
          </a:xfrm>
          <a:prstGeom prst="rect">
            <a:avLst/>
          </a:prstGeom>
        </p:spPr>
      </p:pic>
      <p:pic>
        <p:nvPicPr>
          <p:cNvPr id="30" name="図 29" descr="アイコン&#10;&#10;自動的に生成された説明">
            <a:extLst>
              <a:ext uri="{FF2B5EF4-FFF2-40B4-BE49-F238E27FC236}">
                <a16:creationId xmlns:a16="http://schemas.microsoft.com/office/drawing/2014/main" id="{461BD00A-0D67-5B90-F21F-21CE11194F14}"/>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644000" y="5292000"/>
            <a:ext cx="720000" cy="720000"/>
          </a:xfrm>
          <a:prstGeom prst="rect">
            <a:avLst/>
          </a:prstGeom>
        </p:spPr>
      </p:pic>
      <p:pic>
        <p:nvPicPr>
          <p:cNvPr id="32" name="図 31" descr="黒い背景に白い文字がある&#10;&#10;中程度の精度で自動的に生成された説明">
            <a:extLst>
              <a:ext uri="{FF2B5EF4-FFF2-40B4-BE49-F238E27FC236}">
                <a16:creationId xmlns:a16="http://schemas.microsoft.com/office/drawing/2014/main" id="{B98382B0-FF2E-6A9B-8708-273194B63515}"/>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564000" y="5292000"/>
            <a:ext cx="720000" cy="720000"/>
          </a:xfrm>
          <a:prstGeom prst="rect">
            <a:avLst/>
          </a:prstGeom>
        </p:spPr>
      </p:pic>
      <p:pic>
        <p:nvPicPr>
          <p:cNvPr id="34" name="図 33" descr="アイコン&#10;&#10;自動的に生成された説明">
            <a:extLst>
              <a:ext uri="{FF2B5EF4-FFF2-40B4-BE49-F238E27FC236}">
                <a16:creationId xmlns:a16="http://schemas.microsoft.com/office/drawing/2014/main" id="{32E20A1C-A2C0-2D04-DB90-F32A160D085E}"/>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8280000" y="1260000"/>
            <a:ext cx="720000" cy="720000"/>
          </a:xfrm>
          <a:prstGeom prst="rect">
            <a:avLst/>
          </a:prstGeom>
        </p:spPr>
      </p:pic>
      <p:pic>
        <p:nvPicPr>
          <p:cNvPr id="36" name="図 35" descr="挿絵, ウィンドウ が含まれている画像&#10;&#10;自動的に生成された説明">
            <a:extLst>
              <a:ext uri="{FF2B5EF4-FFF2-40B4-BE49-F238E27FC236}">
                <a16:creationId xmlns:a16="http://schemas.microsoft.com/office/drawing/2014/main" id="{1D9FF427-D59D-E92D-75FB-6264FB8078BB}"/>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360000" y="1260000"/>
            <a:ext cx="720000" cy="720000"/>
          </a:xfrm>
          <a:prstGeom prst="rect">
            <a:avLst/>
          </a:prstGeom>
        </p:spPr>
      </p:pic>
      <p:pic>
        <p:nvPicPr>
          <p:cNvPr id="38" name="図 37" descr="アイコン&#10;&#10;自動的に生成された説明">
            <a:extLst>
              <a:ext uri="{FF2B5EF4-FFF2-40B4-BE49-F238E27FC236}">
                <a16:creationId xmlns:a16="http://schemas.microsoft.com/office/drawing/2014/main" id="{0F2ED415-7F77-F541-94CC-78F95F511FEC}"/>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7200000" y="1260000"/>
            <a:ext cx="720000" cy="720000"/>
          </a:xfrm>
          <a:prstGeom prst="rect">
            <a:avLst/>
          </a:prstGeom>
        </p:spPr>
      </p:pic>
      <p:pic>
        <p:nvPicPr>
          <p:cNvPr id="40" name="図 39" descr="アイコン&#10;&#10;自動的に生成された説明">
            <a:extLst>
              <a:ext uri="{FF2B5EF4-FFF2-40B4-BE49-F238E27FC236}">
                <a16:creationId xmlns:a16="http://schemas.microsoft.com/office/drawing/2014/main" id="{C65686EB-7BAE-2E49-A371-7D11E69CDD95}"/>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200000" y="2268000"/>
            <a:ext cx="720000" cy="720000"/>
          </a:xfrm>
          <a:prstGeom prst="rect">
            <a:avLst/>
          </a:prstGeom>
        </p:spPr>
      </p:pic>
      <p:pic>
        <p:nvPicPr>
          <p:cNvPr id="42" name="図 41" descr="アイコン&#10;&#10;自動的に生成された説明">
            <a:extLst>
              <a:ext uri="{FF2B5EF4-FFF2-40B4-BE49-F238E27FC236}">
                <a16:creationId xmlns:a16="http://schemas.microsoft.com/office/drawing/2014/main" id="{AC7F6D5B-C99E-5798-592C-DDAA136445DB}"/>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8280000" y="2268000"/>
            <a:ext cx="720000" cy="720000"/>
          </a:xfrm>
          <a:prstGeom prst="rect">
            <a:avLst/>
          </a:prstGeom>
        </p:spPr>
      </p:pic>
      <p:pic>
        <p:nvPicPr>
          <p:cNvPr id="44" name="図 43" descr="アイコン&#10;&#10;中程度の精度で自動的に生成された説明">
            <a:extLst>
              <a:ext uri="{FF2B5EF4-FFF2-40B4-BE49-F238E27FC236}">
                <a16:creationId xmlns:a16="http://schemas.microsoft.com/office/drawing/2014/main" id="{6E43EF6D-27BE-2E8A-D027-DA13A9A9D59E}"/>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9360000" y="2268000"/>
            <a:ext cx="720000" cy="720000"/>
          </a:xfrm>
          <a:prstGeom prst="rect">
            <a:avLst/>
          </a:prstGeom>
        </p:spPr>
      </p:pic>
      <p:pic>
        <p:nvPicPr>
          <p:cNvPr id="46" name="図 45" descr="アイコン&#10;&#10;自動的に生成された説明">
            <a:extLst>
              <a:ext uri="{FF2B5EF4-FFF2-40B4-BE49-F238E27FC236}">
                <a16:creationId xmlns:a16="http://schemas.microsoft.com/office/drawing/2014/main" id="{A123EF6D-36F7-7727-0197-F72987BA5209}"/>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7200000" y="3276000"/>
            <a:ext cx="720000" cy="720000"/>
          </a:xfrm>
          <a:prstGeom prst="rect">
            <a:avLst/>
          </a:prstGeom>
        </p:spPr>
      </p:pic>
      <p:pic>
        <p:nvPicPr>
          <p:cNvPr id="48" name="図 47" descr="アイコン&#10;&#10;自動的に生成された説明">
            <a:extLst>
              <a:ext uri="{FF2B5EF4-FFF2-40B4-BE49-F238E27FC236}">
                <a16:creationId xmlns:a16="http://schemas.microsoft.com/office/drawing/2014/main" id="{02607414-D0C6-96F6-DD52-EAE6512D29C6}"/>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8280000" y="3276000"/>
            <a:ext cx="720000" cy="720000"/>
          </a:xfrm>
          <a:prstGeom prst="rect">
            <a:avLst/>
          </a:prstGeom>
        </p:spPr>
      </p:pic>
      <p:pic>
        <p:nvPicPr>
          <p:cNvPr id="50" name="図 49" descr="アイコン&#10;&#10;中程度の精度で自動的に生成された説明">
            <a:extLst>
              <a:ext uri="{FF2B5EF4-FFF2-40B4-BE49-F238E27FC236}">
                <a16:creationId xmlns:a16="http://schemas.microsoft.com/office/drawing/2014/main" id="{0EB6CA32-9B3F-C212-11CC-2AC634896348}"/>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9360000" y="3276000"/>
            <a:ext cx="720000" cy="720000"/>
          </a:xfrm>
          <a:prstGeom prst="rect">
            <a:avLst/>
          </a:prstGeom>
        </p:spPr>
      </p:pic>
      <p:pic>
        <p:nvPicPr>
          <p:cNvPr id="52" name="図 51" descr="アイコン&#10;&#10;自動的に生成された説明">
            <a:extLst>
              <a:ext uri="{FF2B5EF4-FFF2-40B4-BE49-F238E27FC236}">
                <a16:creationId xmlns:a16="http://schemas.microsoft.com/office/drawing/2014/main" id="{4A460427-F291-B4F3-9AE7-2CF431686AC9}"/>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9360000" y="5292000"/>
            <a:ext cx="720000" cy="720000"/>
          </a:xfrm>
          <a:prstGeom prst="rect">
            <a:avLst/>
          </a:prstGeom>
        </p:spPr>
      </p:pic>
      <p:pic>
        <p:nvPicPr>
          <p:cNvPr id="54" name="図 53" descr="アイコン&#10;&#10;自動的に生成された説明">
            <a:extLst>
              <a:ext uri="{FF2B5EF4-FFF2-40B4-BE49-F238E27FC236}">
                <a16:creationId xmlns:a16="http://schemas.microsoft.com/office/drawing/2014/main" id="{794F4C65-0C03-828E-5B29-177AED5227E1}"/>
              </a:ext>
            </a:extLst>
          </p:cNvPr>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7200000" y="5292000"/>
            <a:ext cx="720000" cy="720000"/>
          </a:xfrm>
          <a:prstGeom prst="rect">
            <a:avLst/>
          </a:prstGeom>
        </p:spPr>
      </p:pic>
      <p:pic>
        <p:nvPicPr>
          <p:cNvPr id="56" name="図 55" descr="アイコン&#10;&#10;自動的に生成された説明">
            <a:extLst>
              <a:ext uri="{FF2B5EF4-FFF2-40B4-BE49-F238E27FC236}">
                <a16:creationId xmlns:a16="http://schemas.microsoft.com/office/drawing/2014/main" id="{8BD139F4-0CCE-7414-EE95-5AE82C75E5E6}"/>
              </a:ext>
            </a:extLst>
          </p:cNvPr>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8280000" y="5292000"/>
            <a:ext cx="720000" cy="720000"/>
          </a:xfrm>
          <a:prstGeom prst="rect">
            <a:avLst/>
          </a:prstGeom>
        </p:spPr>
      </p:pic>
      <p:pic>
        <p:nvPicPr>
          <p:cNvPr id="58" name="図 57" descr="アイコン&#10;&#10;自動的に生成された説明">
            <a:extLst>
              <a:ext uri="{FF2B5EF4-FFF2-40B4-BE49-F238E27FC236}">
                <a16:creationId xmlns:a16="http://schemas.microsoft.com/office/drawing/2014/main" id="{AE37E0B8-0CA3-D4E3-0D24-4432E2F33758}"/>
              </a:ext>
            </a:extLst>
          </p:cNvPr>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1404000" y="1260000"/>
            <a:ext cx="720000" cy="720000"/>
          </a:xfrm>
          <a:prstGeom prst="rect">
            <a:avLst/>
          </a:prstGeom>
        </p:spPr>
      </p:pic>
      <p:pic>
        <p:nvPicPr>
          <p:cNvPr id="60" name="図 59" descr="アイコン&#10;&#10;自動的に生成された説明">
            <a:extLst>
              <a:ext uri="{FF2B5EF4-FFF2-40B4-BE49-F238E27FC236}">
                <a16:creationId xmlns:a16="http://schemas.microsoft.com/office/drawing/2014/main" id="{1C22A391-4EBE-A24F-F87E-0C08AD20609B}"/>
              </a:ext>
            </a:extLst>
          </p:cNvPr>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2484000" y="1260000"/>
            <a:ext cx="720000" cy="720000"/>
          </a:xfrm>
          <a:prstGeom prst="rect">
            <a:avLst/>
          </a:prstGeom>
        </p:spPr>
      </p:pic>
      <p:pic>
        <p:nvPicPr>
          <p:cNvPr id="62" name="図 61" descr="ロゴ が含まれている画像&#10;&#10;自動的に生成された説明">
            <a:extLst>
              <a:ext uri="{FF2B5EF4-FFF2-40B4-BE49-F238E27FC236}">
                <a16:creationId xmlns:a16="http://schemas.microsoft.com/office/drawing/2014/main" id="{C297FE45-39C9-6E7D-015B-01AE64C32F50}"/>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3564000" y="1260000"/>
            <a:ext cx="720000" cy="720000"/>
          </a:xfrm>
          <a:prstGeom prst="rect">
            <a:avLst/>
          </a:prstGeom>
        </p:spPr>
      </p:pic>
      <p:pic>
        <p:nvPicPr>
          <p:cNvPr id="64" name="図 63" descr="アイコン&#10;&#10;自動的に生成された説明">
            <a:extLst>
              <a:ext uri="{FF2B5EF4-FFF2-40B4-BE49-F238E27FC236}">
                <a16:creationId xmlns:a16="http://schemas.microsoft.com/office/drawing/2014/main" id="{BB3CAEDF-4696-7107-44AE-D478CB0A596B}"/>
              </a:ext>
            </a:extLst>
          </p:cNvPr>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7200000" y="4284000"/>
            <a:ext cx="720000" cy="720000"/>
          </a:xfrm>
          <a:prstGeom prst="rect">
            <a:avLst/>
          </a:prstGeom>
        </p:spPr>
      </p:pic>
      <p:pic>
        <p:nvPicPr>
          <p:cNvPr id="66" name="図 65" descr="アイコン&#10;&#10;自動的に生成された説明">
            <a:extLst>
              <a:ext uri="{FF2B5EF4-FFF2-40B4-BE49-F238E27FC236}">
                <a16:creationId xmlns:a16="http://schemas.microsoft.com/office/drawing/2014/main" id="{BDFBFB10-B162-7766-7919-CD90CCE3BC48}"/>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8280000" y="4284000"/>
            <a:ext cx="720000" cy="720000"/>
          </a:xfrm>
          <a:prstGeom prst="rect">
            <a:avLst/>
          </a:prstGeom>
        </p:spPr>
      </p:pic>
      <p:pic>
        <p:nvPicPr>
          <p:cNvPr id="68" name="図 67" descr="アイコン&#10;&#10;自動的に生成された説明">
            <a:extLst>
              <a:ext uri="{FF2B5EF4-FFF2-40B4-BE49-F238E27FC236}">
                <a16:creationId xmlns:a16="http://schemas.microsoft.com/office/drawing/2014/main" id="{D1984E8B-9844-BB9D-BD58-E5C01CF7DF87}"/>
              </a:ext>
            </a:extLst>
          </p:cNvPr>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9360000" y="4284000"/>
            <a:ext cx="720000" cy="720000"/>
          </a:xfrm>
          <a:prstGeom prst="rect">
            <a:avLst/>
          </a:prstGeom>
        </p:spPr>
      </p:pic>
      <p:sp>
        <p:nvSpPr>
          <p:cNvPr id="69" name="テキスト ボックス 68">
            <a:extLst>
              <a:ext uri="{FF2B5EF4-FFF2-40B4-BE49-F238E27FC236}">
                <a16:creationId xmlns:a16="http://schemas.microsoft.com/office/drawing/2014/main" id="{89CF8EA2-8C3E-3C9F-9594-5F0C569C436B}"/>
              </a:ext>
            </a:extLst>
          </p:cNvPr>
          <p:cNvSpPr txBox="1">
            <a:spLocks noChangeAspect="1"/>
          </p:cNvSpPr>
          <p:nvPr/>
        </p:nvSpPr>
        <p:spPr>
          <a:xfrm>
            <a:off x="324000" y="1260000"/>
            <a:ext cx="720000" cy="553998"/>
          </a:xfrm>
          <a:prstGeom prst="rect">
            <a:avLst/>
          </a:prstGeom>
          <a:noFill/>
        </p:spPr>
        <p:txBody>
          <a:bodyPr wrap="square">
            <a:spAutoFit/>
          </a:bodyPr>
          <a:lstStyle/>
          <a:p>
            <a:r>
              <a:rPr lang="en-US" altLang="ja-JP" sz="1000" dirty="0"/>
              <a:t>097</a:t>
            </a:r>
          </a:p>
          <a:p>
            <a:r>
              <a:rPr lang="ja-JP" altLang="en-US" sz="1000" dirty="0"/>
              <a:t>インターネット</a:t>
            </a:r>
          </a:p>
        </p:txBody>
      </p:sp>
      <p:sp>
        <p:nvSpPr>
          <p:cNvPr id="70" name="テキスト ボックス 69">
            <a:extLst>
              <a:ext uri="{FF2B5EF4-FFF2-40B4-BE49-F238E27FC236}">
                <a16:creationId xmlns:a16="http://schemas.microsoft.com/office/drawing/2014/main" id="{A3937278-5D1F-4A3A-AB51-65890A184BAB}"/>
              </a:ext>
            </a:extLst>
          </p:cNvPr>
          <p:cNvSpPr txBox="1">
            <a:spLocks noChangeAspect="1"/>
          </p:cNvSpPr>
          <p:nvPr/>
        </p:nvSpPr>
        <p:spPr>
          <a:xfrm>
            <a:off x="324000" y="2268000"/>
            <a:ext cx="720000" cy="553998"/>
          </a:xfrm>
          <a:prstGeom prst="rect">
            <a:avLst/>
          </a:prstGeom>
          <a:noFill/>
        </p:spPr>
        <p:txBody>
          <a:bodyPr wrap="square">
            <a:spAutoFit/>
          </a:bodyPr>
          <a:lstStyle/>
          <a:p>
            <a:r>
              <a:rPr lang="ja-JP" altLang="en-US" sz="1000" dirty="0"/>
              <a:t>0</a:t>
            </a:r>
            <a:r>
              <a:rPr lang="en-US" altLang="ja-JP" sz="1000" dirty="0"/>
              <a:t>98</a:t>
            </a:r>
          </a:p>
          <a:p>
            <a:r>
              <a:rPr lang="ja-JP" altLang="en-US" sz="1000" dirty="0"/>
              <a:t>クラウドサービス</a:t>
            </a:r>
          </a:p>
        </p:txBody>
      </p:sp>
      <p:sp>
        <p:nvSpPr>
          <p:cNvPr id="71" name="テキスト ボックス 70">
            <a:extLst>
              <a:ext uri="{FF2B5EF4-FFF2-40B4-BE49-F238E27FC236}">
                <a16:creationId xmlns:a16="http://schemas.microsoft.com/office/drawing/2014/main" id="{391678BD-A30F-43D8-C269-839A3CEAC94D}"/>
              </a:ext>
            </a:extLst>
          </p:cNvPr>
          <p:cNvSpPr txBox="1">
            <a:spLocks noChangeAspect="1"/>
          </p:cNvSpPr>
          <p:nvPr/>
        </p:nvSpPr>
        <p:spPr>
          <a:xfrm>
            <a:off x="323999" y="3276000"/>
            <a:ext cx="867491" cy="553998"/>
          </a:xfrm>
          <a:prstGeom prst="rect">
            <a:avLst/>
          </a:prstGeom>
          <a:noFill/>
        </p:spPr>
        <p:txBody>
          <a:bodyPr wrap="square">
            <a:spAutoFit/>
          </a:bodyPr>
          <a:lstStyle/>
          <a:p>
            <a:r>
              <a:rPr lang="ja-JP" altLang="en-US" sz="1000" dirty="0"/>
              <a:t>0</a:t>
            </a:r>
            <a:r>
              <a:rPr lang="en-US" altLang="ja-JP" sz="1000" dirty="0"/>
              <a:t>99</a:t>
            </a:r>
          </a:p>
          <a:p>
            <a:r>
              <a:rPr lang="ja-JP" altLang="en-US" sz="1000" dirty="0"/>
              <a:t>ガバメントクラウド</a:t>
            </a:r>
          </a:p>
        </p:txBody>
      </p:sp>
      <p:sp>
        <p:nvSpPr>
          <p:cNvPr id="72" name="テキスト ボックス 71">
            <a:extLst>
              <a:ext uri="{FF2B5EF4-FFF2-40B4-BE49-F238E27FC236}">
                <a16:creationId xmlns:a16="http://schemas.microsoft.com/office/drawing/2014/main" id="{B6980A72-4361-78BF-0974-67B7F9D87253}"/>
              </a:ext>
            </a:extLst>
          </p:cNvPr>
          <p:cNvSpPr txBox="1">
            <a:spLocks noChangeAspect="1"/>
          </p:cNvSpPr>
          <p:nvPr/>
        </p:nvSpPr>
        <p:spPr>
          <a:xfrm>
            <a:off x="324000" y="4284000"/>
            <a:ext cx="720000" cy="553998"/>
          </a:xfrm>
          <a:prstGeom prst="rect">
            <a:avLst/>
          </a:prstGeom>
          <a:noFill/>
        </p:spPr>
        <p:txBody>
          <a:bodyPr wrap="square">
            <a:spAutoFit/>
          </a:bodyPr>
          <a:lstStyle/>
          <a:p>
            <a:r>
              <a:rPr lang="en-US" altLang="ja-JP" sz="1000" dirty="0"/>
              <a:t>100</a:t>
            </a:r>
          </a:p>
          <a:p>
            <a:r>
              <a:rPr lang="ja-JP" altLang="en-US" sz="1000" dirty="0"/>
              <a:t>クラウド</a:t>
            </a:r>
            <a:r>
              <a:rPr lang="en-US" altLang="ja-JP" sz="1000" dirty="0"/>
              <a:t>POP</a:t>
            </a:r>
            <a:endParaRPr lang="ja-JP" altLang="en-US" sz="1000" dirty="0"/>
          </a:p>
        </p:txBody>
      </p:sp>
      <p:sp>
        <p:nvSpPr>
          <p:cNvPr id="73" name="テキスト ボックス 72">
            <a:extLst>
              <a:ext uri="{FF2B5EF4-FFF2-40B4-BE49-F238E27FC236}">
                <a16:creationId xmlns:a16="http://schemas.microsoft.com/office/drawing/2014/main" id="{9454AE1C-19E4-CEF4-C6E9-BF9EAC7E0158}"/>
              </a:ext>
            </a:extLst>
          </p:cNvPr>
          <p:cNvSpPr txBox="1">
            <a:spLocks noChangeAspect="1"/>
          </p:cNvSpPr>
          <p:nvPr/>
        </p:nvSpPr>
        <p:spPr>
          <a:xfrm>
            <a:off x="324000" y="5292000"/>
            <a:ext cx="720000" cy="400110"/>
          </a:xfrm>
          <a:prstGeom prst="rect">
            <a:avLst/>
          </a:prstGeom>
          <a:noFill/>
        </p:spPr>
        <p:txBody>
          <a:bodyPr wrap="square">
            <a:spAutoFit/>
          </a:bodyPr>
          <a:lstStyle/>
          <a:p>
            <a:r>
              <a:rPr lang="en-US" altLang="ja-JP" sz="1000" dirty="0"/>
              <a:t>101</a:t>
            </a:r>
          </a:p>
          <a:p>
            <a:r>
              <a:rPr lang="en-US" altLang="ja-JP" sz="1000" dirty="0"/>
              <a:t>POP</a:t>
            </a:r>
            <a:endParaRPr lang="ja-JP" altLang="en-US" sz="1000" dirty="0"/>
          </a:p>
        </p:txBody>
      </p:sp>
      <p:sp>
        <p:nvSpPr>
          <p:cNvPr id="74" name="テキスト ボックス 73">
            <a:extLst>
              <a:ext uri="{FF2B5EF4-FFF2-40B4-BE49-F238E27FC236}">
                <a16:creationId xmlns:a16="http://schemas.microsoft.com/office/drawing/2014/main" id="{9226517D-B5B9-ADD1-04BF-BA6E0EF93C52}"/>
              </a:ext>
            </a:extLst>
          </p:cNvPr>
          <p:cNvSpPr txBox="1">
            <a:spLocks noChangeAspect="1"/>
          </p:cNvSpPr>
          <p:nvPr/>
        </p:nvSpPr>
        <p:spPr>
          <a:xfrm>
            <a:off x="6120000" y="1260000"/>
            <a:ext cx="720000" cy="400110"/>
          </a:xfrm>
          <a:prstGeom prst="rect">
            <a:avLst/>
          </a:prstGeom>
          <a:noFill/>
        </p:spPr>
        <p:txBody>
          <a:bodyPr wrap="square">
            <a:spAutoFit/>
          </a:bodyPr>
          <a:lstStyle/>
          <a:p>
            <a:r>
              <a:rPr lang="en-US" altLang="ja-JP" sz="1000" dirty="0"/>
              <a:t>102</a:t>
            </a:r>
          </a:p>
          <a:p>
            <a:r>
              <a:rPr lang="en-US" altLang="ja-JP" sz="1000" dirty="0"/>
              <a:t>IX</a:t>
            </a:r>
            <a:endParaRPr lang="ja-JP" altLang="en-US" sz="1000" dirty="0"/>
          </a:p>
        </p:txBody>
      </p:sp>
      <p:sp>
        <p:nvSpPr>
          <p:cNvPr id="75" name="テキスト ボックス 74">
            <a:extLst>
              <a:ext uri="{FF2B5EF4-FFF2-40B4-BE49-F238E27FC236}">
                <a16:creationId xmlns:a16="http://schemas.microsoft.com/office/drawing/2014/main" id="{039E154A-099A-916A-79EC-E00A7CC1257C}"/>
              </a:ext>
            </a:extLst>
          </p:cNvPr>
          <p:cNvSpPr txBox="1">
            <a:spLocks noChangeAspect="1"/>
          </p:cNvSpPr>
          <p:nvPr/>
        </p:nvSpPr>
        <p:spPr>
          <a:xfrm>
            <a:off x="6120000" y="2268000"/>
            <a:ext cx="720000" cy="400110"/>
          </a:xfrm>
          <a:prstGeom prst="rect">
            <a:avLst/>
          </a:prstGeom>
          <a:noFill/>
        </p:spPr>
        <p:txBody>
          <a:bodyPr wrap="square">
            <a:spAutoFit/>
          </a:bodyPr>
          <a:lstStyle/>
          <a:p>
            <a:r>
              <a:rPr lang="en-US" altLang="ja-JP" sz="1000" dirty="0"/>
              <a:t>103</a:t>
            </a:r>
          </a:p>
          <a:p>
            <a:r>
              <a:rPr lang="en-US" altLang="ja-JP" sz="1000" dirty="0"/>
              <a:t>ISP</a:t>
            </a:r>
            <a:endParaRPr lang="ja-JP" altLang="en-US" sz="1000" dirty="0"/>
          </a:p>
        </p:txBody>
      </p:sp>
      <p:sp>
        <p:nvSpPr>
          <p:cNvPr id="76" name="テキスト ボックス 75">
            <a:extLst>
              <a:ext uri="{FF2B5EF4-FFF2-40B4-BE49-F238E27FC236}">
                <a16:creationId xmlns:a16="http://schemas.microsoft.com/office/drawing/2014/main" id="{665C735E-D767-B1D3-9416-7F4D365870E2}"/>
              </a:ext>
            </a:extLst>
          </p:cNvPr>
          <p:cNvSpPr txBox="1">
            <a:spLocks noChangeAspect="1"/>
          </p:cNvSpPr>
          <p:nvPr/>
        </p:nvSpPr>
        <p:spPr>
          <a:xfrm>
            <a:off x="6120000" y="3276000"/>
            <a:ext cx="720000" cy="400110"/>
          </a:xfrm>
          <a:prstGeom prst="rect">
            <a:avLst/>
          </a:prstGeom>
          <a:noFill/>
        </p:spPr>
        <p:txBody>
          <a:bodyPr wrap="square">
            <a:spAutoFit/>
          </a:bodyPr>
          <a:lstStyle/>
          <a:p>
            <a:r>
              <a:rPr lang="en-US" altLang="ja-JP" sz="1000" dirty="0"/>
              <a:t>104</a:t>
            </a:r>
          </a:p>
          <a:p>
            <a:r>
              <a:rPr lang="en-US" altLang="ja-JP" sz="1000" dirty="0"/>
              <a:t>CSP</a:t>
            </a:r>
            <a:endParaRPr lang="ja-JP" altLang="en-US" sz="1000" dirty="0"/>
          </a:p>
        </p:txBody>
      </p:sp>
      <p:sp>
        <p:nvSpPr>
          <p:cNvPr id="77" name="テキスト ボックス 76">
            <a:extLst>
              <a:ext uri="{FF2B5EF4-FFF2-40B4-BE49-F238E27FC236}">
                <a16:creationId xmlns:a16="http://schemas.microsoft.com/office/drawing/2014/main" id="{69820BFB-038F-D656-5612-FE28F6B722D9}"/>
              </a:ext>
            </a:extLst>
          </p:cNvPr>
          <p:cNvSpPr txBox="1">
            <a:spLocks noChangeAspect="1"/>
          </p:cNvSpPr>
          <p:nvPr/>
        </p:nvSpPr>
        <p:spPr>
          <a:xfrm>
            <a:off x="6120000" y="4284000"/>
            <a:ext cx="846856" cy="553998"/>
          </a:xfrm>
          <a:prstGeom prst="rect">
            <a:avLst/>
          </a:prstGeom>
          <a:noFill/>
        </p:spPr>
        <p:txBody>
          <a:bodyPr wrap="square">
            <a:spAutoFit/>
          </a:bodyPr>
          <a:lstStyle/>
          <a:p>
            <a:r>
              <a:rPr lang="en-US" altLang="ja-JP" sz="1000" dirty="0"/>
              <a:t>109</a:t>
            </a:r>
          </a:p>
          <a:p>
            <a:r>
              <a:rPr lang="ja-JP" altLang="en-US" sz="1000" dirty="0"/>
              <a:t>通信／</a:t>
            </a:r>
            <a:r>
              <a:rPr lang="en-US" altLang="ja-JP" sz="1000" dirty="0"/>
              <a:t>IoT</a:t>
            </a:r>
            <a:r>
              <a:rPr lang="ja-JP" altLang="en-US" sz="1000" dirty="0"/>
              <a:t>サービス</a:t>
            </a:r>
          </a:p>
        </p:txBody>
      </p:sp>
      <p:sp>
        <p:nvSpPr>
          <p:cNvPr id="78" name="テキスト ボックス 77">
            <a:extLst>
              <a:ext uri="{FF2B5EF4-FFF2-40B4-BE49-F238E27FC236}">
                <a16:creationId xmlns:a16="http://schemas.microsoft.com/office/drawing/2014/main" id="{6B6099EA-D183-E855-37EC-C09F01482D8E}"/>
              </a:ext>
            </a:extLst>
          </p:cNvPr>
          <p:cNvSpPr txBox="1">
            <a:spLocks noChangeAspect="1"/>
          </p:cNvSpPr>
          <p:nvPr/>
        </p:nvSpPr>
        <p:spPr>
          <a:xfrm>
            <a:off x="6119999" y="5292000"/>
            <a:ext cx="1080001" cy="707886"/>
          </a:xfrm>
          <a:prstGeom prst="rect">
            <a:avLst/>
          </a:prstGeom>
          <a:noFill/>
        </p:spPr>
        <p:txBody>
          <a:bodyPr wrap="square">
            <a:spAutoFit/>
          </a:bodyPr>
          <a:lstStyle/>
          <a:p>
            <a:r>
              <a:rPr lang="en-US" altLang="ja-JP" sz="1000" dirty="0"/>
              <a:t>106</a:t>
            </a:r>
          </a:p>
          <a:p>
            <a:r>
              <a:rPr lang="en-US" altLang="ja-JP" sz="1000" dirty="0"/>
              <a:t>PNI</a:t>
            </a:r>
          </a:p>
          <a:p>
            <a:r>
              <a:rPr lang="en-US" altLang="ja-JP" sz="1000" dirty="0"/>
              <a:t>(</a:t>
            </a:r>
            <a:r>
              <a:rPr lang="ja-JP" altLang="en-US" sz="1000" dirty="0"/>
              <a:t>プライベートピアリング</a:t>
            </a:r>
            <a:r>
              <a:rPr lang="en-US" altLang="ja-JP" sz="1000" dirty="0"/>
              <a:t>)</a:t>
            </a:r>
            <a:endParaRPr lang="ja-JP" altLang="en-US" sz="1000" dirty="0"/>
          </a:p>
        </p:txBody>
      </p:sp>
      <p:sp>
        <p:nvSpPr>
          <p:cNvPr id="7" name="フッター プレースホルダー 6">
            <a:extLst>
              <a:ext uri="{FF2B5EF4-FFF2-40B4-BE49-F238E27FC236}">
                <a16:creationId xmlns:a16="http://schemas.microsoft.com/office/drawing/2014/main" id="{96FF3DC8-C72E-5132-2F06-BA4D08A98F8A}"/>
              </a:ext>
            </a:extLst>
          </p:cNvPr>
          <p:cNvSpPr>
            <a:spLocks noGrp="1"/>
          </p:cNvSpPr>
          <p:nvPr>
            <p:ph type="ftr" sz="quarter" idx="11"/>
          </p:nvPr>
        </p:nvSpPr>
        <p:spPr/>
        <p:txBody>
          <a:bodyPr/>
          <a:lstStyle/>
          <a:p>
            <a:r>
              <a:rPr lang="en-US" altLang="ja-JP"/>
              <a:t>© AT TOKYO Corporation. All rights reserved.</a:t>
            </a:r>
            <a:endParaRPr lang="en-US" altLang="ja-JP" dirty="0"/>
          </a:p>
        </p:txBody>
      </p:sp>
    </p:spTree>
    <p:extLst>
      <p:ext uri="{BB962C8B-B14F-4D97-AF65-F5344CB8AC3E}">
        <p14:creationId xmlns:p14="http://schemas.microsoft.com/office/powerpoint/2010/main" val="834475073"/>
      </p:ext>
    </p:extLst>
  </p:cSld>
  <p:clrMapOvr>
    <a:masterClrMapping/>
  </p:clrMapOvr>
</p:sld>
</file>

<file path=ppt/theme/theme1.xml><?xml version="1.0" encoding="utf-8"?>
<a:theme xmlns:a="http://schemas.openxmlformats.org/drawingml/2006/main" name="デザインの設定">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ユーザー定義 1">
      <a:majorFont>
        <a:latin typeface="Segoe UI Semilight"/>
        <a:ea typeface="游ゴシック Medium"/>
        <a:cs typeface=""/>
      </a:majorFont>
      <a:minorFont>
        <a:latin typeface="Segoe UI Semilight"/>
        <a:ea typeface="游ゴシック Medium"/>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938</Words>
  <Application>Microsoft Office PowerPoint</Application>
  <PresentationFormat>ワイド画面</PresentationFormat>
  <Paragraphs>365</Paragraphs>
  <Slides>23</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23</vt:i4>
      </vt:variant>
    </vt:vector>
  </HeadingPairs>
  <TitlesOfParts>
    <vt:vector size="27" baseType="lpstr">
      <vt:lpstr>游ゴシック</vt:lpstr>
      <vt:lpstr>Arial</vt:lpstr>
      <vt:lpstr>Segoe UI Semilight</vt:lpstr>
      <vt:lpstr>デザインの設定</vt:lpstr>
      <vt:lpstr>アット東京  オリジナルアイコン集</vt:lpstr>
      <vt:lpstr>アイコン素材利用ガイドライン</vt:lpstr>
      <vt:lpstr>データセンター</vt:lpstr>
      <vt:lpstr>建物その他</vt:lpstr>
      <vt:lpstr>設備／スペース</vt:lpstr>
      <vt:lpstr>データセンタースペース</vt:lpstr>
      <vt:lpstr>設備</vt:lpstr>
      <vt:lpstr>IT／ネットワーク</vt:lpstr>
      <vt:lpstr>コネクティビティ</vt:lpstr>
      <vt:lpstr>ネットワーク機器／ケーブル</vt:lpstr>
      <vt:lpstr>通信サービス</vt:lpstr>
      <vt:lpstr>サーバー基盤／ストレージ</vt:lpstr>
      <vt:lpstr>サービス</vt:lpstr>
      <vt:lpstr>ATBeX ①</vt:lpstr>
      <vt:lpstr>ATBeX ②</vt:lpstr>
      <vt:lpstr>ネットワークサービス①</vt:lpstr>
      <vt:lpstr>ネットワークサービス②</vt:lpstr>
      <vt:lpstr>システムサービス</vt:lpstr>
      <vt:lpstr>運用サービス </vt:lpstr>
      <vt:lpstr>人／モノ／デザイン</vt:lpstr>
      <vt:lpstr>人 </vt:lpstr>
      <vt:lpstr>モノ</vt:lpstr>
      <vt:lpstr>デザイン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2025-01-08T04:00:05Z</dcterms:created>
  <dcterms:modified xsi:type="dcterms:W3CDTF">2025-01-31T10:49:06Z</dcterms:modified>
</cp:coreProperties>
</file>